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82A5D-B92B-414B-B19E-28E93648E72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70A9-9987-436D-A9C6-7C5F34D9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070A9-9987-436D-A9C6-7C5F34D94B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1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5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0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7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3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2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3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6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5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6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F9C23-4739-4666-A49B-AD0DD42FABB1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062F-205A-4972-AC78-D02F2CBD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79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EE11B33C-D220-44C5-B5A7-71BBBCCEE115}"/>
              </a:ext>
            </a:extLst>
          </p:cNvPr>
          <p:cNvSpPr/>
          <p:nvPr/>
        </p:nvSpPr>
        <p:spPr>
          <a:xfrm>
            <a:off x="1070043" y="4435813"/>
            <a:ext cx="836578" cy="1750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нак ''минус'' 9">
            <a:extLst>
              <a:ext uri="{FF2B5EF4-FFF2-40B4-BE49-F238E27FC236}">
                <a16:creationId xmlns:a16="http://schemas.microsoft.com/office/drawing/2014/main" id="{1209471D-990F-4587-B482-82E0D3AEF74A}"/>
              </a:ext>
            </a:extLst>
          </p:cNvPr>
          <p:cNvSpPr/>
          <p:nvPr/>
        </p:nvSpPr>
        <p:spPr>
          <a:xfrm>
            <a:off x="4257473" y="4435813"/>
            <a:ext cx="836578" cy="1750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0333977A-63E5-4677-B5DA-EBEDD8FA4035}"/>
              </a:ext>
            </a:extLst>
          </p:cNvPr>
          <p:cNvSpPr/>
          <p:nvPr/>
        </p:nvSpPr>
        <p:spPr>
          <a:xfrm>
            <a:off x="8612222" y="4435813"/>
            <a:ext cx="836578" cy="1750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B01786ED-415B-4123-B05F-449C6D8AAA15}"/>
              </a:ext>
            </a:extLst>
          </p:cNvPr>
          <p:cNvSpPr/>
          <p:nvPr/>
        </p:nvSpPr>
        <p:spPr>
          <a:xfrm>
            <a:off x="885217" y="5016230"/>
            <a:ext cx="836578" cy="1750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20736F55-ECE9-4A92-942F-B71CA4E43D43}"/>
              </a:ext>
            </a:extLst>
          </p:cNvPr>
          <p:cNvSpPr/>
          <p:nvPr/>
        </p:nvSpPr>
        <p:spPr>
          <a:xfrm>
            <a:off x="3508443" y="5016230"/>
            <a:ext cx="836578" cy="1750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''минус'' 13">
            <a:extLst>
              <a:ext uri="{FF2B5EF4-FFF2-40B4-BE49-F238E27FC236}">
                <a16:creationId xmlns:a16="http://schemas.microsoft.com/office/drawing/2014/main" id="{21A81465-A5C1-4AC3-8BD8-E8E092F3FBE0}"/>
              </a:ext>
            </a:extLst>
          </p:cNvPr>
          <p:cNvSpPr/>
          <p:nvPr/>
        </p:nvSpPr>
        <p:spPr>
          <a:xfrm>
            <a:off x="7240622" y="5016230"/>
            <a:ext cx="836578" cy="1750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''минус'' 14">
            <a:extLst>
              <a:ext uri="{FF2B5EF4-FFF2-40B4-BE49-F238E27FC236}">
                <a16:creationId xmlns:a16="http://schemas.microsoft.com/office/drawing/2014/main" id="{52755021-B92B-4CE9-BE55-C98847A15C33}"/>
              </a:ext>
            </a:extLst>
          </p:cNvPr>
          <p:cNvSpPr/>
          <p:nvPr/>
        </p:nvSpPr>
        <p:spPr>
          <a:xfrm>
            <a:off x="7081735" y="5616102"/>
            <a:ext cx="836578" cy="1750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1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74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1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67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3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43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80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E0C73A1C-2D22-4496-A257-FEBA7C3DE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123" y="1913206"/>
            <a:ext cx="7045754" cy="46845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A75EB3-CC5B-407E-8A42-FCF3D5F394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862512" y="547688"/>
            <a:ext cx="2466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A75EB3-CC5B-407E-8A42-FCF3D5F3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862512" y="547688"/>
            <a:ext cx="2466975" cy="1143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DE1CF2-6FB3-4041-8826-0A3FDA439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0951" y="1825625"/>
            <a:ext cx="5590097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E04ACD-F01E-45DF-B436-E1AF6B8E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51" y="5039165"/>
            <a:ext cx="16097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A75EB3-CC5B-407E-8A42-FCF3D5F3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862512" y="547688"/>
            <a:ext cx="2466975" cy="1143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44D64B-36AB-4133-B82F-981A9A373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25" t="1043" r="831" b="998"/>
          <a:stretch/>
        </p:blipFill>
        <p:spPr>
          <a:xfrm>
            <a:off x="3671667" y="1871003"/>
            <a:ext cx="4917425" cy="43187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6FE514-7A18-4056-863B-88E96E3BD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4" y="5611837"/>
            <a:ext cx="23526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A75EB3-CC5B-407E-8A42-FCF3D5F3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862512" y="547688"/>
            <a:ext cx="2466975" cy="1143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C81335-D9B1-4647-8461-F48F3FB29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151"/>
          <a:stretch/>
        </p:blipFill>
        <p:spPr>
          <a:xfrm>
            <a:off x="3695296" y="1825625"/>
            <a:ext cx="4801405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3DA540-DBA9-4258-BD6B-6C02E18B7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500" y="5203654"/>
            <a:ext cx="27146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0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79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3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</Words>
  <Application>Microsoft Office PowerPoint</Application>
  <PresentationFormat>Широкоэкранный</PresentationFormat>
  <Paragraphs>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на уроках русского языка и литературы</dc:title>
  <dc:creator>Данила Тикунов</dc:creator>
  <cp:lastModifiedBy>Данила Тикунов</cp:lastModifiedBy>
  <cp:revision>10</cp:revision>
  <dcterms:created xsi:type="dcterms:W3CDTF">2019-12-04T20:23:09Z</dcterms:created>
  <dcterms:modified xsi:type="dcterms:W3CDTF">2019-12-04T21:51:44Z</dcterms:modified>
</cp:coreProperties>
</file>