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63C9-1A2A-432C-9FB6-0AFCD488EE01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15F-4294-4584-A90E-D0E5650AE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63C9-1A2A-432C-9FB6-0AFCD488EE01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15F-4294-4584-A90E-D0E5650AE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63C9-1A2A-432C-9FB6-0AFCD488EE01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15F-4294-4584-A90E-D0E5650AE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63C9-1A2A-432C-9FB6-0AFCD488EE01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15F-4294-4584-A90E-D0E5650AE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63C9-1A2A-432C-9FB6-0AFCD488EE01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15F-4294-4584-A90E-D0E5650AE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63C9-1A2A-432C-9FB6-0AFCD488EE01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15F-4294-4584-A90E-D0E5650AE76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63C9-1A2A-432C-9FB6-0AFCD488EE01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15F-4294-4584-A90E-D0E5650AE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63C9-1A2A-432C-9FB6-0AFCD488EE01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15F-4294-4584-A90E-D0E5650AE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63C9-1A2A-432C-9FB6-0AFCD488EE01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15F-4294-4584-A90E-D0E5650AE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63C9-1A2A-432C-9FB6-0AFCD488EE01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41E15F-4294-4584-A90E-D0E5650AE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63C9-1A2A-432C-9FB6-0AFCD488EE01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15F-4294-4584-A90E-D0E5650AE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ED363C9-1A2A-432C-9FB6-0AFCD488EE01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B41E15F-4294-4584-A90E-D0E5650AE7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1744571" y="1383640"/>
            <a:ext cx="5648623" cy="4031668"/>
          </a:xfrm>
        </p:spPr>
        <p:txBody>
          <a:bodyPr/>
          <a:lstStyle/>
          <a:p>
            <a:r>
              <a:rPr lang="ru-RU" dirty="0" smtClean="0"/>
              <a:t>Телекоммуникационный </a:t>
            </a:r>
            <a:r>
              <a:rPr lang="ru-RU" dirty="0" err="1" smtClean="0"/>
              <a:t>билингвальный</a:t>
            </a:r>
            <a:r>
              <a:rPr lang="ru-RU" dirty="0" smtClean="0"/>
              <a:t> проект </a:t>
            </a:r>
            <a:r>
              <a:rPr lang="en-US" dirty="0" smtClean="0"/>
              <a:t>“</a:t>
            </a:r>
            <a:r>
              <a:rPr lang="ru-RU" dirty="0" smtClean="0"/>
              <a:t>Музыка в нашей жизни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51875">
            <a:off x="479106" y="888915"/>
            <a:ext cx="5944031" cy="23776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8814004">
            <a:off x="7164069" y="5449433"/>
            <a:ext cx="1798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МБОУ Лицей  №</a:t>
            </a:r>
            <a:r>
              <a:rPr lang="ru-RU" smtClean="0"/>
              <a:t>8 </a:t>
            </a:r>
          </a:p>
          <a:p>
            <a:r>
              <a:rPr lang="ru-RU" smtClean="0"/>
              <a:t>Зубкова Е.А.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132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060848"/>
            <a:ext cx="7520940" cy="548640"/>
          </a:xfrm>
        </p:spPr>
        <p:txBody>
          <a:bodyPr/>
          <a:lstStyle/>
          <a:p>
            <a:r>
              <a:rPr lang="ru-RU" sz="3600" dirty="0" smtClean="0"/>
              <a:t>Только величайшее искусство – музыка</a:t>
            </a:r>
            <a:r>
              <a:rPr lang="en-US" sz="3600" dirty="0" smtClean="0"/>
              <a:t>,</a:t>
            </a:r>
            <a:r>
              <a:rPr lang="ru-RU" sz="3600" dirty="0" smtClean="0"/>
              <a:t> способно коснуться глубин души. М. Горький.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474" y="4581128"/>
            <a:ext cx="4176464" cy="2349261"/>
          </a:xfrm>
        </p:spPr>
      </p:pic>
    </p:spTree>
    <p:extLst>
      <p:ext uri="{BB962C8B-B14F-4D97-AF65-F5344CB8AC3E}">
        <p14:creationId xmlns:p14="http://schemas.microsoft.com/office/powerpoint/2010/main" val="4100421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000" y="3992409"/>
            <a:ext cx="5094384" cy="286559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0800000" flipV="1">
            <a:off x="683568" y="980728"/>
            <a:ext cx="7732340" cy="3096344"/>
          </a:xfrm>
        </p:spPr>
        <p:txBody>
          <a:bodyPr/>
          <a:lstStyle/>
          <a:p>
            <a:r>
              <a:rPr lang="ru-RU" dirty="0" smtClean="0"/>
              <a:t>Цель проекта.</a:t>
            </a:r>
            <a:br>
              <a:rPr lang="ru-RU" dirty="0" smtClean="0"/>
            </a:br>
            <a:r>
              <a:rPr lang="ru-RU" dirty="0" smtClean="0"/>
              <a:t>1 Совершенствование иноязычной коммуникативной компетенции учащихся в подлинной языковой среде.</a:t>
            </a:r>
            <a:br>
              <a:rPr lang="ru-RU" dirty="0" smtClean="0"/>
            </a:br>
            <a:r>
              <a:rPr lang="ru-RU" dirty="0" smtClean="0"/>
              <a:t>2 Приобщение детей к музыкальной культуре России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англии</a:t>
            </a:r>
            <a:r>
              <a:rPr lang="ru-RU" dirty="0" smtClean="0"/>
              <a:t> и </a:t>
            </a:r>
            <a:r>
              <a:rPr lang="ru-RU" dirty="0" err="1" smtClean="0"/>
              <a:t>франции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3 Воспитание любви к классической музыке</a:t>
            </a:r>
            <a:br>
              <a:rPr lang="ru-RU" dirty="0" smtClean="0"/>
            </a:br>
            <a:r>
              <a:rPr lang="ru-RU" dirty="0" smtClean="0"/>
              <a:t>4 </a:t>
            </a:r>
            <a:r>
              <a:rPr lang="ru-RU" smtClean="0"/>
              <a:t>Повышение икт-</a:t>
            </a:r>
            <a:br>
              <a:rPr lang="ru-RU" smtClean="0"/>
            </a:br>
            <a:r>
              <a:rPr lang="ru-RU" smtClean="0"/>
              <a:t>компетенции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876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988840"/>
            <a:ext cx="7520940" cy="548640"/>
          </a:xfrm>
        </p:spPr>
        <p:txBody>
          <a:bodyPr/>
          <a:lstStyle/>
          <a:p>
            <a:r>
              <a:rPr lang="ru-RU" dirty="0" smtClean="0"/>
              <a:t>ЗАДАЧИ ПРОЕКТА.</a:t>
            </a:r>
            <a:br>
              <a:rPr lang="ru-RU" dirty="0" smtClean="0"/>
            </a:br>
            <a:r>
              <a:rPr lang="ru-RU" dirty="0" smtClean="0"/>
              <a:t>1 </a:t>
            </a:r>
            <a:r>
              <a:rPr lang="ru-RU" dirty="0" err="1" smtClean="0"/>
              <a:t>оРГАНИЗАЦИЯ</a:t>
            </a:r>
            <a:r>
              <a:rPr lang="ru-RU" dirty="0" smtClean="0"/>
              <a:t> ПОДЛИННОЙ ИНОЯЗЫЧНОЙ СРЕДЫ</a:t>
            </a:r>
            <a:br>
              <a:rPr lang="ru-RU" dirty="0" smtClean="0"/>
            </a:br>
            <a:r>
              <a:rPr lang="ru-RU" dirty="0" smtClean="0"/>
              <a:t>2 Реализация телемоста Красноярск – </a:t>
            </a:r>
            <a:r>
              <a:rPr lang="ru-RU" dirty="0" err="1" smtClean="0"/>
              <a:t>лондон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 Воспитание музыкального вкуса и приобщение к шедеврам </a:t>
            </a:r>
            <a:r>
              <a:rPr lang="ru-RU" smtClean="0"/>
              <a:t>классической музыки. 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043222"/>
            <a:ext cx="5004048" cy="2814777"/>
          </a:xfrm>
        </p:spPr>
      </p:pic>
    </p:spTree>
    <p:extLst>
      <p:ext uri="{BB962C8B-B14F-4D97-AF65-F5344CB8AC3E}">
        <p14:creationId xmlns:p14="http://schemas.microsoft.com/office/powerpoint/2010/main" val="1144367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088892" cy="3068920"/>
          </a:xfrm>
        </p:spPr>
        <p:txBody>
          <a:bodyPr/>
          <a:lstStyle/>
          <a:p>
            <a:r>
              <a:rPr lang="ru-RU" dirty="0" smtClean="0"/>
              <a:t>ЭТАПЫ ПРОЕКТА.</a:t>
            </a:r>
            <a:br>
              <a:rPr lang="ru-RU" dirty="0" smtClean="0"/>
            </a:br>
            <a:r>
              <a:rPr lang="ru-RU" dirty="0" smtClean="0"/>
              <a:t>1 Введение темы.</a:t>
            </a:r>
            <a:br>
              <a:rPr lang="ru-RU" dirty="0" smtClean="0"/>
            </a:br>
            <a:r>
              <a:rPr lang="ru-RU" dirty="0" smtClean="0"/>
              <a:t>2 Презентация слайдов.</a:t>
            </a:r>
            <a:br>
              <a:rPr lang="ru-RU" dirty="0" smtClean="0"/>
            </a:br>
            <a:r>
              <a:rPr lang="ru-RU" dirty="0" smtClean="0"/>
              <a:t>3 Телемост </a:t>
            </a:r>
            <a:r>
              <a:rPr lang="ru-RU" dirty="0" err="1" smtClean="0"/>
              <a:t>красноярск</a:t>
            </a:r>
            <a:r>
              <a:rPr lang="ru-RU" dirty="0" smtClean="0"/>
              <a:t> – </a:t>
            </a:r>
            <a:r>
              <a:rPr lang="ru-RU" dirty="0" err="1" smtClean="0"/>
              <a:t>лондон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4 Интерактивная игра со зрителями.</a:t>
            </a:r>
            <a:br>
              <a:rPr lang="ru-RU" dirty="0" smtClean="0"/>
            </a:br>
            <a:r>
              <a:rPr lang="ru-RU" dirty="0" smtClean="0"/>
              <a:t>5 угадай мелодию.</a:t>
            </a:r>
            <a:br>
              <a:rPr lang="ru-RU" dirty="0" smtClean="0"/>
            </a:br>
            <a:r>
              <a:rPr lang="ru-RU" dirty="0" smtClean="0"/>
              <a:t>6 караоке на английском и французском языках.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120106"/>
            <a:ext cx="4860032" cy="2733768"/>
          </a:xfrm>
        </p:spPr>
      </p:pic>
    </p:spTree>
    <p:extLst>
      <p:ext uri="{BB962C8B-B14F-4D97-AF65-F5344CB8AC3E}">
        <p14:creationId xmlns:p14="http://schemas.microsoft.com/office/powerpoint/2010/main" val="3622227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628800"/>
            <a:ext cx="7520940" cy="548640"/>
          </a:xfrm>
        </p:spPr>
        <p:txBody>
          <a:bodyPr/>
          <a:lstStyle/>
          <a:p>
            <a:r>
              <a:rPr lang="ru-RU" dirty="0" smtClean="0"/>
              <a:t>Результаты проекта.</a:t>
            </a:r>
            <a:br>
              <a:rPr lang="ru-RU" dirty="0" smtClean="0"/>
            </a:br>
            <a:r>
              <a:rPr lang="ru-RU" dirty="0" smtClean="0"/>
              <a:t>1 Диплом за 3 место в общегородском икт- фестивале в номинации культура.</a:t>
            </a:r>
            <a:br>
              <a:rPr lang="ru-RU" dirty="0" smtClean="0"/>
            </a:br>
            <a:r>
              <a:rPr lang="ru-RU" dirty="0" smtClean="0"/>
              <a:t>2 Благодарственное письмо за активное участие в организации и проведении икт – фестиваля.</a:t>
            </a:r>
            <a:br>
              <a:rPr lang="ru-RU" dirty="0" smtClean="0"/>
            </a:br>
            <a:r>
              <a:rPr lang="ru-RU" dirty="0" smtClean="0"/>
              <a:t>3 </a:t>
            </a:r>
            <a:r>
              <a:rPr lang="ru-RU" smtClean="0"/>
              <a:t>Ценные призы.</a:t>
            </a:r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915640"/>
            <a:ext cx="5230862" cy="2942360"/>
          </a:xfrm>
        </p:spPr>
      </p:pic>
    </p:spTree>
    <p:extLst>
      <p:ext uri="{BB962C8B-B14F-4D97-AF65-F5344CB8AC3E}">
        <p14:creationId xmlns:p14="http://schemas.microsoft.com/office/powerpoint/2010/main" val="1108898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132856"/>
            <a:ext cx="7520940" cy="548640"/>
          </a:xfrm>
        </p:spPr>
        <p:txBody>
          <a:bodyPr/>
          <a:lstStyle/>
          <a:p>
            <a:r>
              <a:rPr lang="ru-RU" sz="4000" dirty="0" smtClean="0"/>
              <a:t>Цель музыки – трогать сердца.</a:t>
            </a:r>
            <a:br>
              <a:rPr lang="ru-RU" sz="4000" dirty="0" smtClean="0"/>
            </a:br>
            <a:r>
              <a:rPr lang="ru-RU" sz="4000" dirty="0" smtClean="0"/>
              <a:t>Иоганн бах.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195397"/>
            <a:ext cx="4716016" cy="2652759"/>
          </a:xfrm>
        </p:spPr>
      </p:pic>
    </p:spTree>
    <p:extLst>
      <p:ext uri="{BB962C8B-B14F-4D97-AF65-F5344CB8AC3E}">
        <p14:creationId xmlns:p14="http://schemas.microsoft.com/office/powerpoint/2010/main" val="756785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556792"/>
            <a:ext cx="7520940" cy="548640"/>
          </a:xfrm>
        </p:spPr>
        <p:txBody>
          <a:bodyPr/>
          <a:lstStyle/>
          <a:p>
            <a:r>
              <a:rPr lang="ru-RU" dirty="0" smtClean="0"/>
              <a:t>Спасибо за внимание и с наступающим новым </a:t>
            </a:r>
            <a:r>
              <a:rPr lang="ru-RU" smtClean="0"/>
              <a:t>2018 годом 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588" y="3861047"/>
            <a:ext cx="5345541" cy="3006867"/>
          </a:xfrm>
        </p:spPr>
      </p:pic>
    </p:spTree>
    <p:extLst>
      <p:ext uri="{BB962C8B-B14F-4D97-AF65-F5344CB8AC3E}">
        <p14:creationId xmlns:p14="http://schemas.microsoft.com/office/powerpoint/2010/main" val="464062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84</TotalTime>
  <Words>59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Углы</vt:lpstr>
      <vt:lpstr>Телекоммуникационный билингвальный проект “Музыка в нашей жизни”</vt:lpstr>
      <vt:lpstr>Только величайшее искусство – музыка, способно коснуться глубин души. М. Горький. </vt:lpstr>
      <vt:lpstr>Цель проекта. 1 Совершенствование иноязычной коммуникативной компетенции учащихся в подлинной языковой среде. 2 Приобщение детей к музыкальной культуре России, англии и франции. 3 Воспитание любви к классической музыке 4 Повышение икт- компетенции.</vt:lpstr>
      <vt:lpstr>ЗАДАЧИ ПРОЕКТА. 1 оРГАНИЗАЦИЯ ПОДЛИННОЙ ИНОЯЗЫЧНОЙ СРЕДЫ 2 Реализация телемоста Красноярск – лондон 3 Воспитание музыкального вкуса и приобщение к шедеврам классической музыки.  </vt:lpstr>
      <vt:lpstr>ЭТАПЫ ПРОЕКТА. 1 Введение темы. 2 Презентация слайдов. 3 Телемост красноярск – лондон. 4 Интерактивная игра со зрителями. 5 угадай мелодию. 6 караоке на английском и французском языках. </vt:lpstr>
      <vt:lpstr>Результаты проекта. 1 Диплом за 3 место в общегородском икт- фестивале в номинации культура. 2 Благодарственное письмо за активное участие в организации и проведении икт – фестиваля. 3 Ценные призы.</vt:lpstr>
      <vt:lpstr>Цель музыки – трогать сердца. Иоганн бах.</vt:lpstr>
      <vt:lpstr>Спасибо за внимание и с наступающим новым 2018 годом 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209</dc:creator>
  <cp:lastModifiedBy>209</cp:lastModifiedBy>
  <cp:revision>18</cp:revision>
  <dcterms:created xsi:type="dcterms:W3CDTF">2017-11-04T01:10:40Z</dcterms:created>
  <dcterms:modified xsi:type="dcterms:W3CDTF">2017-11-12T00:41:38Z</dcterms:modified>
</cp:coreProperties>
</file>