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5" r:id="rId2"/>
    <p:sldId id="256" r:id="rId3"/>
    <p:sldId id="259" r:id="rId4"/>
    <p:sldId id="257" r:id="rId5"/>
    <p:sldId id="260" r:id="rId6"/>
    <p:sldId id="266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2" autoAdjust="0"/>
  </p:normalViewPr>
  <p:slideViewPr>
    <p:cSldViewPr>
      <p:cViewPr varScale="1">
        <p:scale>
          <a:sx n="66" d="100"/>
          <a:sy n="66" d="100"/>
        </p:scale>
        <p:origin x="-6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4C607-92A5-4BD8-9C0C-F2826CCDD82F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556B4-2AA8-4BB3-A30D-76AE9EDE8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audioskazki.net/wp-content/gallery/marshak/12_mecyacev/004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obnovi.com/uploads/posts/2010-01/1262439971_3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A5%D0%90%D0%A2" TargetMode="External"/><Relationship Id="rId3" Type="http://schemas.openxmlformats.org/officeDocument/2006/relationships/hyperlink" Target="http://ru.wikipedia.org/wiki/%D0%94%D1%80%D0%B0%D0%BC%D0%B0_(%D1%80%D0%BE%D0%B4_%D0%BB%D0%B8%D1%82%D0%B5%D1%80%D0%B0%D1%82%D1%83%D1%80%D1%8B)" TargetMode="External"/><Relationship Id="rId7" Type="http://schemas.openxmlformats.org/officeDocument/2006/relationships/hyperlink" Target="http://ru.wikipedia.org/wiki/194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42" TargetMode="External"/><Relationship Id="rId11" Type="http://schemas.openxmlformats.org/officeDocument/2006/relationships/hyperlink" Target="http://ru.wikipedia.org/wiki/1948" TargetMode="External"/><Relationship Id="rId5" Type="http://schemas.openxmlformats.org/officeDocument/2006/relationships/hyperlink" Target="http://ru.wikipedia.org/wiki/%D0%9C%D0%B0%D1%80%D1%88%D0%B0%D0%BA,_%D0%A1%D0%B0%D0%BC%D1%83%D0%B8%D0%BB_%D0%AF%D0%BA%D0%BE%D0%B2%D0%BB%D0%B5%D0%B2%D0%B8%D1%87" TargetMode="External"/><Relationship Id="rId10" Type="http://schemas.openxmlformats.org/officeDocument/2006/relationships/hyperlink" Target="http://ru.wikipedia.org/wiki/1947" TargetMode="External"/><Relationship Id="rId4" Type="http://schemas.openxmlformats.org/officeDocument/2006/relationships/hyperlink" Target="http://ru.wikipedia.org/wiki/%D0%A1%D0%BA%D0%B0%D0%B7%D0%BA%D0%B0" TargetMode="External"/><Relationship Id="rId9" Type="http://schemas.openxmlformats.org/officeDocument/2006/relationships/hyperlink" Target="http://ru.wikipedia.org/wiki/%D0%9C%D0%BE%D1%81%D0%BA%D0%BE%D0%B2%D1%81%D0%BA%D0%B8%D0%B9_%D1%82%D0%B5%D0%B0%D1%82%D1%80_%D1%8E%D0%BD%D0%BE%D0%B3%D0%BE_%D0%B7%D1%80%D0%B8%D1%82%D0%B5%D0%BB%D1%8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curtain-stage-png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04864"/>
            <a:ext cx="6840760" cy="381642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  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</a:t>
            </a:r>
            <a:r>
              <a:rPr lang="ru-RU" sz="4000" dirty="0" smtClean="0"/>
              <a:t>Театральное Искусство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</a:t>
            </a:r>
            <a:r>
              <a:rPr lang="ru-RU" sz="2800" b="1" dirty="0" smtClean="0"/>
              <a:t> </a:t>
            </a:r>
            <a:r>
              <a:rPr lang="ru-RU" sz="2400" b="1" dirty="0" smtClean="0"/>
              <a:t>т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ема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казка-пьеса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С.Я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аршака                         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венадцать    месяцев»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втор: учитель русского языка и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литературы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мбоу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«сош№46»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аврова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В.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ратск.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3" name="Рисунок 12" descr="Гусиное_перо_и_чернильн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293096"/>
            <a:ext cx="1493267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РАЗБИРАЕМ СЦЕНУ ПЬЕСЫ-СКАЗКИ: «КОРОЛЕВА И УЧИТЕЛЬ»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4 класс\чтение\i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28321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4 класс\чтение\i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93096"/>
            <a:ext cx="26987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4 класс\чтение\i 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93096"/>
            <a:ext cx="37338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4 класс\чтение\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628800"/>
            <a:ext cx="28194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AEA7A"/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РАЗБИРАЕМ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ХАРАКТЕРЫ  СЛЕДУЮЩИХ  ГЕРОЕВ:  ПАДЧЕРИЦЫ, СТАРУХИ  И  ЕЕ  ДОЧЕРИ.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7B54F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2293" name="Picture 5" descr="0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628799"/>
            <a:ext cx="8352928" cy="4968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57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B8F4AA"/>
          </a:solidFill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Ну, полно, доченька, полно, не плачь. Вот съешь-ка горяченького пирожка! С пылу, с жару, кипит-шипит, чуть не говорит!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AAF4F4"/>
          </a:solidFill>
        </p:spPr>
        <p:txBody>
          <a:bodyPr/>
          <a:lstStyle/>
          <a:p>
            <a:endParaRPr lang="ru-RU"/>
          </a:p>
        </p:txBody>
      </p:sp>
      <p:pic>
        <p:nvPicPr>
          <p:cNvPr id="16389" name="Picture 5" descr="1262439971_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628800"/>
            <a:ext cx="8280920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824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B8F4AA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ведь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правда! Отчего бы ее не послать? Лес недалеко,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сбегать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недолго. Наберет она цветочков - мы с тобой их во дворец снесем, а замерзнет - ну, значит, такая ее судьба. Кто о ней плакать станет?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8F4AA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017.radikal.ru/i425/1112/f9/c3490d31a1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5022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5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348769"/>
            <a:ext cx="7272808" cy="525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АНАЛИЗИРУЕМ РАЗГОВОР 12 МЕСЯЦЕВ О ПАДЧЕРИЦЕ У КОСТРА.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0697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    Какую роль играет театр в жизни человека?</a:t>
            </a:r>
            <a:endParaRPr lang="ru-RU" sz="2000" dirty="0"/>
          </a:p>
        </p:txBody>
      </p:sp>
      <p:pic>
        <p:nvPicPr>
          <p:cNvPr id="6" name="Содержимое 5" descr="mkso_opera_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13234"/>
            <a:ext cx="7560840" cy="51427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urtain-stage-png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a-transparent-tree-white-transparent-transparent-tree-png-clipart-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852936"/>
            <a:ext cx="2904795" cy="3501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220486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«Дерево ожиданий»</a:t>
            </a:r>
            <a:endParaRPr lang="ru-RU" sz="2800" b="1" i="1" dirty="0"/>
          </a:p>
        </p:txBody>
      </p:sp>
      <p:pic>
        <p:nvPicPr>
          <p:cNvPr id="7" name="Рисунок 6" descr="13251.750x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708920"/>
            <a:ext cx="1052736" cy="936104"/>
          </a:xfrm>
          <a:prstGeom prst="rect">
            <a:avLst/>
          </a:prstGeom>
        </p:spPr>
      </p:pic>
      <p:pic>
        <p:nvPicPr>
          <p:cNvPr id="8" name="Рисунок 7" descr="kisspng-leaf-petal-autumn-5ad366cf59b846.49090796152380385536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708920"/>
            <a:ext cx="908720" cy="9807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1640" y="38610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40050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407707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Зеленый – сбывшиеся ожидания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4005064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Желтый – сбывшиеся опасения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lide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922" y="0"/>
            <a:ext cx="9155923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urtain-stage-png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485561" cy="6858000"/>
          </a:xfrm>
        </p:spPr>
      </p:pic>
      <p:sp>
        <p:nvSpPr>
          <p:cNvPr id="10" name="TextBox 9"/>
          <p:cNvSpPr txBox="1"/>
          <p:nvPr/>
        </p:nvSpPr>
        <p:spPr>
          <a:xfrm rot="19130852">
            <a:off x="2420435" y="5039189"/>
            <a:ext cx="1159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афиша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 rot="2051228">
            <a:off x="3887847" y="2952133"/>
            <a:ext cx="181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режиссер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 rot="19809602">
            <a:off x="2735470" y="4199617"/>
            <a:ext cx="119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портер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 rot="2873036">
            <a:off x="4843239" y="518089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антракт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357301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дебют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619672" y="436510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актер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 rot="20313014">
            <a:off x="5436096" y="342900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драматург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 rot="2905843">
            <a:off x="2170143" y="3232263"/>
            <a:ext cx="1606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премьера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 rot="20200463">
            <a:off x="6191665" y="432907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пьеса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923928" y="465313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аншлаг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 rot="1667847">
            <a:off x="6012160" y="278092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дублер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07707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программка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195736" y="2132856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«Угадай тему урока»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dioskazki.net/wp-content/gallery/marshak/12_mecyacev/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860052" y="188641"/>
            <a:ext cx="3816424" cy="2415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Пьеса-сказка 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«Двенадцать месяцев»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4542523" y="2420888"/>
            <a:ext cx="440193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 tooltip="Драма (род литературы)"/>
              </a:rPr>
              <a:t>драматическая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4" tooltip="Сказка"/>
              </a:rPr>
              <a:t>сказка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 tooltip="Маршак, Самуил Яковлевич"/>
              </a:rPr>
              <a:t>Самуила Яковлевича Маршака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написанная в 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6" tooltip="1942"/>
              </a:rPr>
              <a:t>1942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7" tooltip="1943"/>
              </a:rPr>
              <a:t>43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годах для 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8" tooltip="МХАТ"/>
              </a:rPr>
              <a:t>МХАТа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Поставлена в 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9" tooltip="Московский театр юного зрителя"/>
              </a:rPr>
              <a:t>Московском театре юного зрителя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в 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0" tooltip="1947"/>
              </a:rPr>
              <a:t>1947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году, во МХАТе в 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1" tooltip="1948"/>
              </a:rPr>
              <a:t>1948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году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2711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4427984" cy="4392487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Самуил</a:t>
            </a:r>
            <a:br>
              <a:rPr lang="ru-RU" sz="6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Яковлевич</a:t>
            </a:r>
            <a:br>
              <a:rPr lang="ru-RU" sz="6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Маршак</a:t>
            </a:r>
            <a:br>
              <a:rPr lang="ru-RU" sz="6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(1887 – 1964)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73" y="189374"/>
            <a:ext cx="4355192" cy="64735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29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248472" cy="662473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Самуил Маршак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родился 22 октября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ноября) 1887 года в Воронеже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 семье заводского мастера. Фамилия «Маршак» является аббревиатурой — «морену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рабейну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Шломо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Клугер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— «учитель наш, господин наш, Соломон Мудрый».</a:t>
            </a:r>
          </a:p>
        </p:txBody>
      </p:sp>
      <p:pic>
        <p:nvPicPr>
          <p:cNvPr id="3" name="Picture 2" descr="C:\Documents and Settings\Admin\Рабочий стол\untitled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2627" y="519602"/>
            <a:ext cx="4612487" cy="5717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410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3501008"/>
            <a:ext cx="4906888" cy="26251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39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3445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7848872" cy="6525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182</TotalTime>
  <Words>155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                                   Театральное Искусство              тема:  «сказка-пьеса   С.Я. Маршака                                                                  «двенадцать    месяцев»                                                    автор: учитель русского языка и                                                                         литературы  мбоу «сош№46»                                                                       лаврова  Т. В.    Г. Братск.                                                                       </vt:lpstr>
      <vt:lpstr>Слайд 2</vt:lpstr>
      <vt:lpstr>Слайд 3</vt:lpstr>
      <vt:lpstr>Слайд 4</vt:lpstr>
      <vt:lpstr>Слайд 5</vt:lpstr>
      <vt:lpstr>Самуил Яковлевич  Маршак (1887 – 1964)</vt:lpstr>
      <vt:lpstr>Самуил Маршак родился 22 октября  (3 ноября) 1887 года в Воронеже, в семье заводского мастера. Фамилия «Маршак» является аббревиатурой — «морену рабейну Шломо Клугер» — «учитель наш, господин наш, Соломон Мудрый».</vt:lpstr>
      <vt:lpstr>Слайд 8</vt:lpstr>
      <vt:lpstr>Слайд 9</vt:lpstr>
      <vt:lpstr>     РАЗБИРАЕМ СЦЕНУ ПЬЕСЫ-СКАЗКИ: «КОРОЛЕВА И УЧИТЕЛЬ»</vt:lpstr>
      <vt:lpstr>РАЗБИРАЕМ  ХАРАКТЕРЫ  СЛЕДУЮЩИХ  ГЕРОЕВ:  ПАДЧЕРИЦЫ, СТАРУХИ  И  ЕЕ  ДОЧЕРИ.</vt:lpstr>
      <vt:lpstr>Ну, полно, доченька, полно, не плачь. Вот съешь-ка горяченького пирожка! С пылу, с жару, кипит-шипит, чуть не говорит!</vt:lpstr>
      <vt:lpstr>А ведь и правда! Отчего бы ее не послать? Лес недалеко, сбегать недолго. Наберет она цветочков - мы с тобой их во дворец снесем, а замерзнет - ну, значит, такая ее судьба. Кто о ней плакать станет?</vt:lpstr>
      <vt:lpstr>АНАЛИЗИРУЕМ РАЗГОВОР 12 МЕСЯЦЕВ О ПАДЧЕРИЦЕ У КОСТРА.</vt:lpstr>
      <vt:lpstr>                  Какую роль играет театр в жизни человека?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ДНС</cp:lastModifiedBy>
  <cp:revision>14</cp:revision>
  <dcterms:created xsi:type="dcterms:W3CDTF">2019-02-10T09:21:13Z</dcterms:created>
  <dcterms:modified xsi:type="dcterms:W3CDTF">2020-06-16T11:29:40Z</dcterms:modified>
</cp:coreProperties>
</file>