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343" r:id="rId2"/>
    <p:sldId id="256" r:id="rId3"/>
    <p:sldId id="257" r:id="rId4"/>
    <p:sldId id="258" r:id="rId5"/>
    <p:sldId id="259" r:id="rId6"/>
    <p:sldId id="346" r:id="rId7"/>
    <p:sldId id="260" r:id="rId8"/>
    <p:sldId id="344" r:id="rId9"/>
    <p:sldId id="345" r:id="rId10"/>
    <p:sldId id="347" r:id="rId11"/>
    <p:sldId id="348" r:id="rId12"/>
    <p:sldId id="34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62AE3-BB94-4410-8255-0293E9C7F9B0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8F595-FBD8-44DB-AA36-B21A54A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7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8F595-FBD8-44DB-AA36-B21A54A961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0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8F595-FBD8-44DB-AA36-B21A54A961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1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4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367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8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59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6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1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6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5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1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2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DD76-2D50-4278-96C4-2F381F7C28AA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BC21D3-F8C9-4BB1-A205-1B890152D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02868" y="836712"/>
            <a:ext cx="424827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Станция </a:t>
            </a:r>
          </a:p>
          <a:p>
            <a:pPr algn="ctr"/>
            <a:r>
              <a:rPr lang="ru-RU" sz="6000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«Военная </a:t>
            </a:r>
          </a:p>
          <a:p>
            <a:pPr algn="ctr"/>
            <a:r>
              <a:rPr lang="ru-RU" sz="6000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песня»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фото День Победы!&quot;">
            <a:extLst>
              <a:ext uri="{FF2B5EF4-FFF2-40B4-BE49-F238E27FC236}">
                <a16:creationId xmlns:a16="http://schemas.microsoft.com/office/drawing/2014/main" id="{EBD5AADE-9C42-458B-B3D1-B52CF806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001"/>
            <a:ext cx="91440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1A6DC-0086-49DB-82FA-3C9FC98B3C92}"/>
              </a:ext>
            </a:extLst>
          </p:cNvPr>
          <p:cNvSpPr txBox="1"/>
          <p:nvPr/>
        </p:nvSpPr>
        <p:spPr>
          <a:xfrm>
            <a:off x="1702191" y="3137094"/>
            <a:ext cx="7920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Sometimes it seems to me each fallen soldier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That never came back home from fields of gore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 fact did never perish, as they told you,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But turned into a crane as white as snow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And ever since those days in their due season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We've seen them soaring high across the sky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With distant voices giving us a reason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 stand in tears and watch them flying by.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9218" name="Picture 2" descr="Картинки по запросу &quot;фото журавли&quot;">
            <a:extLst>
              <a:ext uri="{FF2B5EF4-FFF2-40B4-BE49-F238E27FC236}">
                <a16:creationId xmlns:a16="http://schemas.microsoft.com/office/drawing/2014/main" id="{03A90CEE-3685-4936-A759-46D62778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20" y="112542"/>
            <a:ext cx="4151508" cy="27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4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A0D80-FE26-4E8A-94C8-30C32CA703AC}"/>
              </a:ext>
            </a:extLst>
          </p:cNvPr>
          <p:cNvSpPr txBox="1"/>
          <p:nvPr/>
        </p:nvSpPr>
        <p:spPr>
          <a:xfrm>
            <a:off x="1533379" y="428178"/>
            <a:ext cx="7920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Летит, летит по небу клин усталый,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Летит в тумане на исходе дня,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 в том строю есть промежуток малый,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Быть может, это место для меня.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Настанет день, и с журавлиной стаей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Я поплыву в такой же сизой мгле,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Из-под небес по-птичьи окликая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Всех вас, кого оставил на земле.</a:t>
            </a:r>
          </a:p>
          <a:p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Мне кажется порою, что солдаты,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 кровавых не пришедшие полей,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Не в землю нашу полегли когда-то,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 превратились в белых журавлей.</a:t>
            </a:r>
          </a:p>
          <a:p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484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ulnara\Desktop\Новая папка\фото 4.jpg">
            <a:extLst>
              <a:ext uri="{FF2B5EF4-FFF2-40B4-BE49-F238E27FC236}">
                <a16:creationId xmlns:a16="http://schemas.microsoft.com/office/drawing/2014/main" id="{22DC3946-14F0-4EF8-A294-2A50A0FA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95" y="290255"/>
            <a:ext cx="8367140" cy="62774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</p:pic>
    </p:spTree>
    <p:extLst>
      <p:ext uri="{BB962C8B-B14F-4D97-AF65-F5344CB8AC3E}">
        <p14:creationId xmlns:p14="http://schemas.microsoft.com/office/powerpoint/2010/main" val="172350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то Бьётся в тесной печурке огонь&quot;">
            <a:extLst>
              <a:ext uri="{FF2B5EF4-FFF2-40B4-BE49-F238E27FC236}">
                <a16:creationId xmlns:a16="http://schemas.microsoft.com/office/drawing/2014/main" id="{0CAB5E99-E7EA-477B-866A-95D3942A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112543"/>
            <a:ext cx="8712590" cy="65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1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фото смуглянка&quot;">
            <a:extLst>
              <a:ext uri="{FF2B5EF4-FFF2-40B4-BE49-F238E27FC236}">
                <a16:creationId xmlns:a16="http://schemas.microsoft.com/office/drawing/2014/main" id="{FB01614E-2012-4DF4-B40D-02AEBF58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3" y="1"/>
            <a:ext cx="8805295" cy="67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8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фото три танкиста&quot;">
            <a:extLst>
              <a:ext uri="{FF2B5EF4-FFF2-40B4-BE49-F238E27FC236}">
                <a16:creationId xmlns:a16="http://schemas.microsoft.com/office/drawing/2014/main" id="{90C2915C-DEBF-4048-AB97-9C8FAD1B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298938"/>
            <a:ext cx="9126375" cy="62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9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фото Синий платочек&quot;">
            <a:extLst>
              <a:ext uri="{FF2B5EF4-FFF2-40B4-BE49-F238E27FC236}">
                <a16:creationId xmlns:a16="http://schemas.microsoft.com/office/drawing/2014/main" id="{C28AFC0A-CF85-4D2C-84D1-D5DB46ED7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4"/>
          <a:stretch/>
        </p:blipFill>
        <p:spPr bwMode="auto">
          <a:xfrm>
            <a:off x="1674056" y="0"/>
            <a:ext cx="5556738" cy="687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3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фото Катюша&quot;">
            <a:extLst>
              <a:ext uri="{FF2B5EF4-FFF2-40B4-BE49-F238E27FC236}">
                <a16:creationId xmlns:a16="http://schemas.microsoft.com/office/drawing/2014/main" id="{55D2C27D-B777-4A8F-98B7-2BE5E459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5" y="661182"/>
            <a:ext cx="8710714" cy="54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3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&quot;фото Кино идет&quot;">
            <a:extLst>
              <a:ext uri="{FF2B5EF4-FFF2-40B4-BE49-F238E27FC236}">
                <a16:creationId xmlns:a16="http://schemas.microsoft.com/office/drawing/2014/main" id="{ABD8415A-8C54-4624-AD31-7436A8AB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" y="3203303"/>
            <a:ext cx="5865846" cy="36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&quot;фото Кино идет&quot;">
            <a:extLst>
              <a:ext uri="{FF2B5EF4-FFF2-40B4-BE49-F238E27FC236}">
                <a16:creationId xmlns:a16="http://schemas.microsoft.com/office/drawing/2014/main" id="{146F65AD-9E1B-4394-B038-ADB5C0F4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19" y="137965"/>
            <a:ext cx="5519093" cy="36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3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фото Мы за ценой не постоим&quot;">
            <a:extLst>
              <a:ext uri="{FF2B5EF4-FFF2-40B4-BE49-F238E27FC236}">
                <a16:creationId xmlns:a16="http://schemas.microsoft.com/office/drawing/2014/main" id="{04DD0ACB-08FB-47AC-8380-C80C0698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189913"/>
            <a:ext cx="8271804" cy="62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602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183</Words>
  <Application>Microsoft Office PowerPoint</Application>
  <PresentationFormat>Экран (4:3)</PresentationFormat>
  <Paragraphs>13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Максимова</dc:creator>
  <cp:lastModifiedBy>Людмила Максимова</cp:lastModifiedBy>
  <cp:revision>3</cp:revision>
  <dcterms:created xsi:type="dcterms:W3CDTF">2020-02-29T15:38:43Z</dcterms:created>
  <dcterms:modified xsi:type="dcterms:W3CDTF">2020-02-29T16:05:15Z</dcterms:modified>
</cp:coreProperties>
</file>