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40" r:id="rId2"/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667B-7A0A-46FF-8F64-BBBD7B38C5A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723D82B-952D-483B-9F19-2744194C8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3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667B-7A0A-46FF-8F64-BBBD7B38C5A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723D82B-952D-483B-9F19-2744194C8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0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667B-7A0A-46FF-8F64-BBBD7B38C5A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723D82B-952D-483B-9F19-2744194C883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5952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667B-7A0A-46FF-8F64-BBBD7B38C5A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723D82B-952D-483B-9F19-2744194C8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82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667B-7A0A-46FF-8F64-BBBD7B38C5A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723D82B-952D-483B-9F19-2744194C883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4327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667B-7A0A-46FF-8F64-BBBD7B38C5A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723D82B-952D-483B-9F19-2744194C8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05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667B-7A0A-46FF-8F64-BBBD7B38C5A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D82B-952D-483B-9F19-2744194C8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87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667B-7A0A-46FF-8F64-BBBD7B38C5A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D82B-952D-483B-9F19-2744194C8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21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667B-7A0A-46FF-8F64-BBBD7B38C5A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D82B-952D-483B-9F19-2744194C8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01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667B-7A0A-46FF-8F64-BBBD7B38C5A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723D82B-952D-483B-9F19-2744194C8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1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667B-7A0A-46FF-8F64-BBBD7B38C5A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723D82B-952D-483B-9F19-2744194C8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9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667B-7A0A-46FF-8F64-BBBD7B38C5A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723D82B-952D-483B-9F19-2744194C8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64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667B-7A0A-46FF-8F64-BBBD7B38C5A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D82B-952D-483B-9F19-2744194C8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20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667B-7A0A-46FF-8F64-BBBD7B38C5A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D82B-952D-483B-9F19-2744194C8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667B-7A0A-46FF-8F64-BBBD7B38C5A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D82B-952D-483B-9F19-2744194C8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7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667B-7A0A-46FF-8F64-BBBD7B38C5A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723D82B-952D-483B-9F19-2744194C8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82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B667B-7A0A-46FF-8F64-BBBD7B38C5A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723D82B-952D-483B-9F19-2744194C8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2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270370" cy="68446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95334" y="1484785"/>
            <a:ext cx="4485844" cy="19389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5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Станция </a:t>
            </a:r>
          </a:p>
          <a:p>
            <a:pPr algn="ctr"/>
            <a:r>
              <a:rPr lang="ru-RU" sz="405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«Военный </a:t>
            </a:r>
          </a:p>
          <a:p>
            <a:pPr algn="ctr"/>
            <a:r>
              <a:rPr lang="ru-RU" sz="405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кинематограф»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&quot;известные кадры из фильма мальчик в полосатой пижаме&quot;">
            <a:extLst>
              <a:ext uri="{FF2B5EF4-FFF2-40B4-BE49-F238E27FC236}">
                <a16:creationId xmlns:a16="http://schemas.microsoft.com/office/drawing/2014/main" id="{A7936EE3-7C2C-49CA-8EC9-5B5D0EFC8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857250"/>
            <a:ext cx="88677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27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&quot;известные кадры из фильма мальчик в полосатой пижаме&quot;">
            <a:extLst>
              <a:ext uri="{FF2B5EF4-FFF2-40B4-BE49-F238E27FC236}">
                <a16:creationId xmlns:a16="http://schemas.microsoft.com/office/drawing/2014/main" id="{3730E504-0587-40EA-B157-FD1192B1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" y="857250"/>
            <a:ext cx="913328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45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известные кадры из фильма судьба человека&quot;">
            <a:extLst>
              <a:ext uri="{FF2B5EF4-FFF2-40B4-BE49-F238E27FC236}">
                <a16:creationId xmlns:a16="http://schemas.microsoft.com/office/drawing/2014/main" id="{F35097BA-AA20-4619-9B65-44879286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33" y="857250"/>
            <a:ext cx="6872068" cy="515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47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&quot;известные кадры из фильма судьба человека&quot;">
            <a:extLst>
              <a:ext uri="{FF2B5EF4-FFF2-40B4-BE49-F238E27FC236}">
                <a16:creationId xmlns:a16="http://schemas.microsoft.com/office/drawing/2014/main" id="{B902512F-E092-419D-A631-08008F0E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" y="857251"/>
            <a:ext cx="913587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16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&quot;известные кадры из фильма отец солдата&quot;">
            <a:extLst>
              <a:ext uri="{FF2B5EF4-FFF2-40B4-BE49-F238E27FC236}">
                <a16:creationId xmlns:a16="http://schemas.microsoft.com/office/drawing/2014/main" id="{2C8828AF-1B0E-4AC1-9487-22B4CE3E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91" y="857250"/>
            <a:ext cx="69318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40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&quot;известные кадры из фильма отец солдата&quot;">
            <a:extLst>
              <a:ext uri="{FF2B5EF4-FFF2-40B4-BE49-F238E27FC236}">
                <a16:creationId xmlns:a16="http://schemas.microsoft.com/office/drawing/2014/main" id="{B52E8D01-B1FA-4D9D-9E1B-9883AD52A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5725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44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&quot;известные кадры из фильма офицеры&quot;">
            <a:extLst>
              <a:ext uri="{FF2B5EF4-FFF2-40B4-BE49-F238E27FC236}">
                <a16:creationId xmlns:a16="http://schemas.microsoft.com/office/drawing/2014/main" id="{1BCEF2F4-840C-4E18-82F4-C45EF45ED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86338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артинки по запросу &quot;известные кадры из фильма офицеры&quot;">
            <a:extLst>
              <a:ext uri="{FF2B5EF4-FFF2-40B4-BE49-F238E27FC236}">
                <a16:creationId xmlns:a16="http://schemas.microsoft.com/office/drawing/2014/main" id="{0F90FDE6-99D3-4DDA-93C7-BC413EE82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061" y="3888728"/>
            <a:ext cx="6101939" cy="27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011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&quot;известные кадры из фильма офицеры&quot;">
            <a:extLst>
              <a:ext uri="{FF2B5EF4-FFF2-40B4-BE49-F238E27FC236}">
                <a16:creationId xmlns:a16="http://schemas.microsoft.com/office/drawing/2014/main" id="{38F84249-4AD3-4605-BF4F-990C07B5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101112"/>
            <a:ext cx="500062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Картинки по запросу &quot;известные кадры из фильма офицеры&quot;">
            <a:extLst>
              <a:ext uri="{FF2B5EF4-FFF2-40B4-BE49-F238E27FC236}">
                <a16:creationId xmlns:a16="http://schemas.microsoft.com/office/drawing/2014/main" id="{1F23DD0E-E1F0-458C-871A-926711687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620" y="3363056"/>
            <a:ext cx="6033478" cy="339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14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&quot;известные кадры из фильма офицеры&quot;">
            <a:extLst>
              <a:ext uri="{FF2B5EF4-FFF2-40B4-BE49-F238E27FC236}">
                <a16:creationId xmlns:a16="http://schemas.microsoft.com/office/drawing/2014/main" id="{980A191D-1CDD-492C-AF5F-CB1771CD8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857250"/>
            <a:ext cx="8023859" cy="515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3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&quot;известные кадры из фильма белорусский вокзал&quot;">
            <a:extLst>
              <a:ext uri="{FF2B5EF4-FFF2-40B4-BE49-F238E27FC236}">
                <a16:creationId xmlns:a16="http://schemas.microsoft.com/office/drawing/2014/main" id="{BB05306B-D5F9-4CBC-934A-D4BA10B80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3" y="432582"/>
            <a:ext cx="7863841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известные кадры из фильма белорусский вокзал&quot;">
            <a:extLst>
              <a:ext uri="{FF2B5EF4-FFF2-40B4-BE49-F238E27FC236}">
                <a16:creationId xmlns:a16="http://schemas.microsoft.com/office/drawing/2014/main" id="{A81343A8-349E-458A-8530-06B0C7B88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4" y="857251"/>
            <a:ext cx="8887256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03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известные кадры из фильма а зори здесь тихие 1972&quot;">
            <a:extLst>
              <a:ext uri="{FF2B5EF4-FFF2-40B4-BE49-F238E27FC236}">
                <a16:creationId xmlns:a16="http://schemas.microsoft.com/office/drawing/2014/main" id="{9D71BBC0-2EE0-4E5B-B34A-D56AC073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5" y="590843"/>
            <a:ext cx="8862646" cy="569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1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известные кадры из фильма а зори здесь тихие 1972&quot;">
            <a:extLst>
              <a:ext uri="{FF2B5EF4-FFF2-40B4-BE49-F238E27FC236}">
                <a16:creationId xmlns:a16="http://schemas.microsoft.com/office/drawing/2014/main" id="{DF14D0B6-FEC2-49D9-BF77-7CEE15393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4" y="857251"/>
            <a:ext cx="8447543" cy="516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11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известные кадры из фильма в бой идут одни старики&quot;">
            <a:extLst>
              <a:ext uri="{FF2B5EF4-FFF2-40B4-BE49-F238E27FC236}">
                <a16:creationId xmlns:a16="http://schemas.microsoft.com/office/drawing/2014/main" id="{FECEC5BB-04E0-4CD3-AB0C-F363C6AD3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8" y="857250"/>
            <a:ext cx="757862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52AE4B-55A2-49B3-A5F4-49325AB36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4" b="25683"/>
          <a:stretch/>
        </p:blipFill>
        <p:spPr>
          <a:xfrm>
            <a:off x="4501661" y="962758"/>
            <a:ext cx="4286250" cy="3123029"/>
          </a:xfrm>
          <a:prstGeom prst="rect">
            <a:avLst/>
          </a:prstGeom>
        </p:spPr>
      </p:pic>
      <p:pic>
        <p:nvPicPr>
          <p:cNvPr id="6146" name="Picture 2" descr="Картинки по запросу &quot;известные кадры из фильма в бой идут одни старики&quot;">
            <a:extLst>
              <a:ext uri="{FF2B5EF4-FFF2-40B4-BE49-F238E27FC236}">
                <a16:creationId xmlns:a16="http://schemas.microsoft.com/office/drawing/2014/main" id="{0447688E-7958-4D03-8A67-09A59D31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40" y="2788041"/>
            <a:ext cx="4679080" cy="31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11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известные кадры из фильма батальоны просят огня&quot;">
            <a:extLst>
              <a:ext uri="{FF2B5EF4-FFF2-40B4-BE49-F238E27FC236}">
                <a16:creationId xmlns:a16="http://schemas.microsoft.com/office/drawing/2014/main" id="{718E5F84-B445-4397-A684-31B517B1F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917"/>
            <a:ext cx="4572000" cy="34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&quot;известные кадры из фильма батальоны просят огня&quot;">
            <a:extLst>
              <a:ext uri="{FF2B5EF4-FFF2-40B4-BE49-F238E27FC236}">
                <a16:creationId xmlns:a16="http://schemas.microsoft.com/office/drawing/2014/main" id="{ABF4CEFA-91A5-4223-8A19-28EF84976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4" y="2489806"/>
            <a:ext cx="4712677" cy="351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69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&quot;известные кадры из фильма батальоны просят огня&quot;">
            <a:extLst>
              <a:ext uri="{FF2B5EF4-FFF2-40B4-BE49-F238E27FC236}">
                <a16:creationId xmlns:a16="http://schemas.microsoft.com/office/drawing/2014/main" id="{59D7FA3A-8AEB-41CC-96B1-59443FA1E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061" y="577105"/>
            <a:ext cx="6429375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&quot;известные кадры из фильма батальоны просят огня&quot;">
            <a:extLst>
              <a:ext uri="{FF2B5EF4-FFF2-40B4-BE49-F238E27FC236}">
                <a16:creationId xmlns:a16="http://schemas.microsoft.com/office/drawing/2014/main" id="{2A494574-64EE-40EF-ADC8-D1E6A5CB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86" y="2933114"/>
            <a:ext cx="4090181" cy="30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22431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5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Bookman Old Style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Максимова</dc:creator>
  <cp:lastModifiedBy>Людмила Максимова</cp:lastModifiedBy>
  <cp:revision>7</cp:revision>
  <dcterms:created xsi:type="dcterms:W3CDTF">2020-02-19T12:00:51Z</dcterms:created>
  <dcterms:modified xsi:type="dcterms:W3CDTF">2020-02-29T16:13:16Z</dcterms:modified>
</cp:coreProperties>
</file>