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9" r:id="rId2"/>
    <p:sldId id="317" r:id="rId3"/>
    <p:sldId id="262" r:id="rId4"/>
    <p:sldId id="261" r:id="rId5"/>
    <p:sldId id="263" r:id="rId6"/>
    <p:sldId id="266" r:id="rId7"/>
    <p:sldId id="267" r:id="rId8"/>
    <p:sldId id="270" r:id="rId9"/>
    <p:sldId id="306" r:id="rId10"/>
    <p:sldId id="273" r:id="rId11"/>
    <p:sldId id="320" r:id="rId12"/>
    <p:sldId id="321" r:id="rId13"/>
    <p:sldId id="322" r:id="rId14"/>
    <p:sldId id="323" r:id="rId15"/>
    <p:sldId id="275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277" r:id="rId26"/>
    <p:sldId id="279" r:id="rId27"/>
    <p:sldId id="340" r:id="rId28"/>
    <p:sldId id="343" r:id="rId29"/>
    <p:sldId id="344" r:id="rId30"/>
    <p:sldId id="345" r:id="rId31"/>
    <p:sldId id="347" r:id="rId32"/>
    <p:sldId id="31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65" autoAdjust="0"/>
    <p:restoredTop sz="88950" autoAdjust="0"/>
  </p:normalViewPr>
  <p:slideViewPr>
    <p:cSldViewPr>
      <p:cViewPr varScale="1">
        <p:scale>
          <a:sx n="64" d="100"/>
          <a:sy n="64" d="100"/>
        </p:scale>
        <p:origin x="9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234D-F353-411E-A689-7BB7054165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D997-4E4E-4C43-8C41-FAA2C9BE8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FD997-4E4E-4C43-8C41-FAA2C9BE81E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0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FD997-4E4E-4C43-8C41-FAA2C9BE81E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3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FD997-4E4E-4C43-8C41-FAA2C9BE81E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8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D997-4E4E-4C43-8C41-FAA2C9BE81E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F8DD-DB27-4791-A448-3A1BB2E594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7A8D-CE1F-4654-9AFC-908BFC94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://gukovo.h1.ru/mailwar/og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adzima.org/pub/detail.php?lang=ru&amp;photo_id=hozhkrbe03-07&amp;kind=p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radzima.org/pub/detail.php?lang=ru&amp;photo_id=hozhkrbe03-06&amp;kind=p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82;%2075%20&#1083;&#1077;&#1090;&#1080;&#1102;%20&#1055;&#1086;&#1073;&#1077;&#1076;&#1099;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76;&#1088;&#1099;%20&#1080;&#1079;%20&#1092;&#1080;&#1083;&#1100;&#1084;&#1086;&#1074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3;&#1103;%20&#1086;&#1082;&#1086;&#1083;&#1100;&#1094;&#1086;&#1074;&#1082;&#1080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hyperlink" Target="&#1051;&#1077;&#1074;&#1080;&#1090;&#1072;&#1085;.mp3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2996952"/>
            <a:ext cx="5214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" pitchFamily="18" charset="0"/>
              </a:rPr>
              <a:t>Университет </a:t>
            </a:r>
            <a:br>
              <a:rPr lang="ru-RU" sz="2800" b="1" dirty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entury" pitchFamily="18" charset="0"/>
              </a:rPr>
              <a:t>Таинственных Явлений</a:t>
            </a:r>
            <a:br>
              <a:rPr lang="en-US" sz="2800" b="1" dirty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entury" pitchFamily="18" charset="0"/>
              </a:rPr>
              <a:t>Кафедра «Перекличка эпох»</a:t>
            </a:r>
            <a:endParaRPr lang="ru-RU" sz="2800" dirty="0"/>
          </a:p>
        </p:txBody>
      </p:sp>
      <p:pic>
        <p:nvPicPr>
          <p:cNvPr id="6" name="Picture 16" descr="PE0767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020" y="253444"/>
            <a:ext cx="1382400" cy="16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https://avatars.mds.yandex.net/get-pdb/1966865/604e0412-358e-482a-a908-e0598b67ed39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1814413" cy="17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932040" y="4869160"/>
            <a:ext cx="1071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2020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6493" y="428604"/>
            <a:ext cx="411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800000"/>
                </a:solidFill>
                <a:latin typeface="Bookman Old Style" pitchFamily="18" charset="0"/>
              </a:rPr>
              <a:t>Великой  Победе посвящается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23928" y="1495237"/>
            <a:ext cx="2291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1941 - 1945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31746" name="Picture 2" descr="C:\Users\gulnara\Desktop\Новая папка\фото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260648"/>
            <a:ext cx="4104456" cy="26852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476672"/>
            <a:ext cx="4067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Здравствуйте, дорогой Максим!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Здравствуй, мой любимый сын!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Я пишу с передовой.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Завтра утром – снова в бой!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Будем мы фашистов гнать.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Береги сыночек мать, 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Позабудь печаль и грусть – 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Я с пообедаю вернусь!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Обниму вас, наконец.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До свиданья! Твой отец. </a:t>
            </a:r>
          </a:p>
        </p:txBody>
      </p:sp>
      <p:pic>
        <p:nvPicPr>
          <p:cNvPr id="31747" name="Picture 3" descr="C:\Users\gulnara\Desktop\Новая папка\фото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861048"/>
            <a:ext cx="2545211" cy="19181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429309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Не всегда письма, приходившие, с фронта находили своего адресата.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b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122" y="-1"/>
            <a:ext cx="4054704" cy="6805233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4" name="Рисунок 3" descr="Письмо с необходимыми штампам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54"/>
            <a:ext cx="67151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письма с фронта треугольники&quot;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3714752"/>
            <a:ext cx="528641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&quot;письма с фронта треугольники&quot;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643314"/>
            <a:ext cx="485775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a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2285992"/>
            <a:ext cx="1838342" cy="2559506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3" name="Рисунок 2" descr="Долгожданный треугольник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00098" y="0"/>
            <a:ext cx="30718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 (400x350, 621Kb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-1143032"/>
            <a:ext cx="4319588" cy="3779837"/>
          </a:xfrm>
          <a:prstGeom prst="rect">
            <a:avLst/>
          </a:prstGeom>
          <a:noFill/>
        </p:spPr>
      </p:pic>
      <p:pic>
        <p:nvPicPr>
          <p:cNvPr id="8" name="Picture 23" descr="al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81447">
            <a:off x="6717574" y="2466117"/>
            <a:ext cx="3086100" cy="1982788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12" name="Picture 17" descr="2493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2852936"/>
            <a:ext cx="241820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7B9D7333-5137-43A0-BD95-ADE423A4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3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10 писем с фронта о самом главн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87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54" y="0"/>
            <a:ext cx="578644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Отрывок</a:t>
            </a:r>
            <a:r>
              <a:rPr kumimoji="0" lang="ru-RU" sz="2400" b="1" i="1" u="none" strike="noStrike" cap="none" normalizeH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из письма №</a:t>
            </a:r>
            <a:r>
              <a:rPr lang="ru-RU" sz="2400" b="1" i="1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2400" b="1" i="1" u="none" strike="noStrike" cap="none" normalizeH="0" dirty="0">
              <a:ln>
                <a:noFill/>
              </a:ln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«Недалеко от места, где мы стоим, расположен лагерь. Лагерь уничтожения. Ты, наверное, читала в газетах о лагере на </a:t>
            </a:r>
            <a:r>
              <a:rPr kumimoji="0" lang="ru-RU" sz="2000" b="0" i="1" u="none" strike="noStrike" cap="none" normalizeH="0" baseline="0" dirty="0" err="1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Майданске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 Так этот лагерь в несколько раз превосходит </a:t>
            </a:r>
            <a:r>
              <a:rPr kumimoji="0" lang="ru-RU" sz="2000" b="0" i="1" u="none" strike="noStrike" cap="none" normalizeH="0" baseline="0" dirty="0" err="1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майданский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 Шесть миллионов человек было уничтожено там. &lt;...&gt; Камеры, в которых людей душили газом; печи для сожжения трупов; рвы, в которые сбрасывались трупы, вернее, укладывались с немецкой аккуратностью — один ряд головами в одну сторону, другой — в другую. Рвы, доверху наполненные кровью. И во всем и везде эта дьявольская немецкая аккуратность.</a:t>
            </a:r>
            <a:b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Может быть, в тылу не все верят описаниям этих бесчисленных ужасов. Да и в самом деле трудно поверить, что люди, похожие внешне на нас, могли дойти до такой нечеловеческой жестокости. Но когда видишь все это, задаешь себе вопрос: кто они, эти существа, захотевшие истребить человечество? Люди ли это? Конечно, это не люди! Скоро настанет конец этим ужасам, будет расплата».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Борис Ручьёв. 7 марта 1945 года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90E2F1EC-6CF4-4965-9AB0-B54F6C6E0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4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soldier-ber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500430" cy="5600688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5357817" cy="6169045"/>
          </a:xfrm>
          <a:noFill/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br>
              <a:rPr lang="ru-RU" sz="1200" b="1" dirty="0"/>
            </a:br>
            <a:br>
              <a:rPr lang="ru-RU" sz="1200" dirty="0"/>
            </a:br>
            <a:br>
              <a:rPr lang="ru-RU" sz="1200" dirty="0"/>
            </a:b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ОТРЫВОК ИЗ ПИСЬМА  №2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«… Мы закрепились на занятом рубеже западнее Одера и стали зарываться в землю. И вдруг на нейтральной полосе заметили ребенка. Он ползал около убитой женщины. Когда затихал гул взрывов, оттуда доносился плач.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Реплики были разные. «Жаль, ребенок...» А в ответ: «Сколько своих ползало, забыл?..» - «Да что мы, звери, что ли! Чужой не чужой, а народился жить...» - это сказал рядовой Нестор </a:t>
            </a:r>
            <a:r>
              <a:rPr lang="ru-RU" sz="7200" i="1" dirty="0" err="1">
                <a:latin typeface="Times New Roman" pitchFamily="18" charset="0"/>
                <a:cs typeface="Times New Roman" pitchFamily="18" charset="0"/>
              </a:rPr>
              <a:t>Довгалев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. Сказал Василию, тому, что вспомнил про своих, сожженных в Белоруссии: «Держи мой автомат. Командиру в случае чего скажи, что сам он, мол, говорил, что мы спасать Европу пришли». И, не простившись, короткими перебежками побежал по изрытому воронками полю. С вражеских холмов ударили пулеметы...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С ребенком в руках он был совсем рядом с нашим окопом, когда пуля вонзилась ему в спину. Упал и уже не поднялся, но спасенного малыша из рук так и не выпустил.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Тарасов»</a:t>
            </a:r>
          </a:p>
        </p:txBody>
      </p:sp>
      <p:pic>
        <p:nvPicPr>
          <p:cNvPr id="54278" name="Picture 6" descr="mail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0" y="0"/>
            <a:ext cx="1258888" cy="754063"/>
          </a:xfrm>
          <a:prstGeom prst="rect">
            <a:avLst/>
          </a:prstGeom>
          <a:noFill/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032297" y="5715016"/>
            <a:ext cx="41117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Солдату-освободителю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Трептов-парке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Берлине.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Detskoe%20p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5888"/>
            <a:ext cx="6643702" cy="6626225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45064" name="Picture 8" descr="д. Красный Берег. Мемориал белорусским детям – жертвам фашизма. Скульптура незащищенного ребен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857232"/>
            <a:ext cx="2265363" cy="3024187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45066" name="Picture 10" descr="д. Красный Берег. Мемориал белорусским детям – жертвам фашизма. Мёртвый класс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9132"/>
            <a:ext cx="2305050" cy="1736725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Письмо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33794" name="Picture 2" descr="Мы должны жить и помнить. Помнить, что каждый погибший в годы войны отдал свою жизнь за нашу, за то чтобы мы могли гордиться с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5712428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99384" y="443711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 Отчизну сражались не только мужчины, но и женщины.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50863"/>
            <a:ext cx="7273925" cy="646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u="sng"/>
              <a:t> </a:t>
            </a:r>
            <a:r>
              <a:rPr lang="ru-RU" sz="3800"/>
              <a:t>  </a:t>
            </a:r>
          </a:p>
        </p:txBody>
      </p:sp>
      <p:pic>
        <p:nvPicPr>
          <p:cNvPr id="1026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EE6103C5-1773-4954-AF47-3F089D1A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" y="0"/>
            <a:ext cx="91061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567279"/>
            <a:ext cx="8023424" cy="4060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Я ушла из детства в грязную теплушку,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 эшелон пехоты, в санитарный взвод.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Я пришла из школы в блиндажи сырые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От Прекрасной Дамы в «мать» и «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перемать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»,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Потому что имя, ближе чем Россия,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Не смогла сыскать.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Ю. Друнина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38F609A5-3641-49A5-BDFA-416FC98D9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6192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 этими пронзительными словами подписалась бы каждая   из 800 тысяч женщин, за годы войны, служивших в различных родах войск. Только по мобилизации Ленинского комсомола в армию было направлено около 500 тысяч девушек; 70% из них находились в действующей армии. Только в Белоруссии в партизанских отрядах находилось около 60 тысяч мужественных советских партизанок.  Никогда еще на протяжении всей истории человечества столько женщин не участвовало в войне. Великая Отечественная война явила миру пример массового участия советских женщин в защите своего Отечества. Светлана Алексиевич назовет сотни  рассказов женщин – фронтовичек: медиков, связисток, саперов, летчиц, снайперов, стрелков, зенитчиц, политработников, кавалеристов, танкистов,  десантниц, матросов, регулировщиц, шоферов, рядовых  полевых военно-прачечных отрядов, поваров, пекарей, партизанок, подпольщиц, механиков – водителей тяжелых танков, командиров пулеметных рот, автоматчиц «Обожженными километрами чужой боли и памяти…».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6F58CDE7-5C26-4347-B996-530F19201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0966"/>
            <a:ext cx="9036496" cy="55042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 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один день мир разделился на прошлое, то, что было еще вчера: первая любовь, мечты о будущем и  войну. То, что называлось войной, обрушилось, прежде всего, необходимостью выбора. И выбор между жизнью и смертью для многих из них, довоенных девчонок, оказался простым, как дыхание.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B5BF6ABC-FD65-48C1-B2F8-BD59A37FD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9532" y="764704"/>
            <a:ext cx="8424936" cy="44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Женская память о войне самая 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святосильная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напряжению, по боли; она эмоциональна, насыщена подробностями, охватывает тот материк чувств человеческих на войне, который, обычно, ускользает от мужского внимания.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87018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Формирование чувства патриотизма,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расширение    представления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детей о героическом подвиге русского народа во время Великой Отечественной войны.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20346" y="1882301"/>
            <a:ext cx="592365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Воспитывать уважительное, неравнодушное отношение к событиям ВОВ, ветеранам войны и труда.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Способствовать пониманию роли русского человека (солдата) в ВОВ.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Формировать положительные привычки учащихся, стремление помочь, людям, пережившим войну.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Развивать интерес к историческим событиям и судьбам людей, сохранивших мир на земле.</a:t>
            </a:r>
            <a:endParaRPr lang="ru-RU" b="1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0BE4A4A5-8318-4693-BB5C-A14CBA806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406" y="424401"/>
            <a:ext cx="3671888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Женская память рисует войну, у которой совсем не женское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лицо. То, что женщина вынесла из смертного ада, сегодня стало уникальным опытом  беспредельных  человеческих возможностей. У каждой была своя война, которую она видела через дело, которым занималась:  </a:t>
            </a:r>
          </a:p>
        </p:txBody>
      </p:sp>
      <p:pic>
        <p:nvPicPr>
          <p:cNvPr id="19459" name="Picture 4" descr="IMG_0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0"/>
            <a:ext cx="565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037D1EEF-D664-4F0B-9286-64723AC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2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8275" cy="346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4235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Демченко Александра Сергеевна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сержант, медсестра:  «Столько видела отрезанных рук и ног, даже не верилось, что где-то есть целые мужчины»;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 Зинина Ирина Николаевна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– рядовая, повар: «После боя, бывало никого не оставалось. Котел каши, котел супа наваришь, а некому отдать»;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У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Ковалевской Елены Федоровны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– партизанки, война ассоциировалась с полным контрастом между природой и переживанием людей: «Солнце поднималось и освещало все на родной земле, цвели цветы, птицы пели, только мы перестали улыбаться» и с запахом горящего костра, на котором делали все: варили еду, пекли хлеб, сушили обувь, одежду, согревались сами.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Николаева Эмилия Алексеевна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– партизанка: «Живу с войной в душе все годы. Проснусь ночью и лежу с открытыми глазами»;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Новак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Любовь Захаровна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– старшина,  санинструктор: « Чем дальше война, тем она страшнее, а не наоборот».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20F0D497-26DC-4159-B08D-1018A16AC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2657"/>
            <a:ext cx="7921625" cy="108498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1900" b="1" dirty="0"/>
            </a:br>
            <a:br>
              <a:rPr lang="ru-RU" sz="1900" b="1" dirty="0"/>
            </a:br>
            <a:br>
              <a:rPr lang="ru-RU" sz="1900" b="1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Почему женщина, призвание которой давать и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защищать жизнь на земле, шла на войну 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не только спасать, но и убивать?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2100" b="1" dirty="0"/>
            </a:br>
            <a:r>
              <a:rPr lang="ru-RU" sz="3800" dirty="0"/>
              <a:t>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75612" cy="4357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    Все, что мы знаем о женщине, лучше всего вмещается в слово «Милосердие». Есть и другие слова: сестра, жена, друг и самое высокое – мать. Милосердие присутствует в их содержании, как суть, как назначение, как конечный смысл. Женщина и жизнь синонимы. На самой страшной войне  20 века женщине пришлось стать солдатом. Она не только спасала, но и убивала, убивала врага, обрушавшегося  с невиданной жестокостью на её землю, дом, детей.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Что же заставило женщину, призвание которой  давать жизнь, пойти на войну и убивать?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Ответ на этот вопрос тоже находим в воспоминаниях   женщин, прошедших  войну: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05C346A0-65AA-4F8F-BD9D-F8203773A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Смирнова Мария Петровна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– зенитчица: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«Мы шли на фронт не потому,  что нам нравилось убивать, а потому, что  на весы истории было брошено: быть или не быть Родине»;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Корж Ольга Васильевна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– автоматчица: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«Я пошла на фронт, чтобы убить войну»;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Морозова Мария Ивановна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– сержант, командир зенитного орудия: 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«Женщина  не могла купать ребенка, готовить обед, когда  гибла её страна. Я думаю,  что это наша национальная черта».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44E97817-76CA-4197-84D8-383B5ACE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Проходят годы, но актуальным остается вопрос: Каким же должно было быть поколение наших бабушек  и матерей, чтобы пройти все ужасы войны, защитить Родину и поднять страну из руин?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35842" name="Picture 2" descr="C:\Users\gulnara\Desktop\Новая папка\фото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077" y="332656"/>
            <a:ext cx="5895181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4221088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Война унесла более 26 миллионов человеческих жизней, среди них – наши односельчане.</a:t>
            </a: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37890" name="Picture 2" descr="C:\Users\gulnara\Desktop\Новая папка\фото13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0648"/>
            <a:ext cx="5616624" cy="4007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4725144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Минутой молчания почтим память тех ветеранов Великой Отечественной войны, которых теперь нет среди нас.</a:t>
            </a: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3" action="ppaction://hlinkpres?slideindex=1&amp;slidetitle="/>
          </p:cNvPr>
          <p:cNvSpPr/>
          <p:nvPr/>
        </p:nvSpPr>
        <p:spPr>
          <a:xfrm>
            <a:off x="2736445" y="836712"/>
            <a:ext cx="59811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Станция </a:t>
            </a:r>
          </a:p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«Военный </a:t>
            </a:r>
          </a:p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кинематограф»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3" name="Прямоугольник 2">
            <a:hlinkClick r:id="rId3" action="ppaction://hlinkpres?slideindex=1&amp;slidetitle="/>
          </p:cNvPr>
          <p:cNvSpPr/>
          <p:nvPr/>
        </p:nvSpPr>
        <p:spPr>
          <a:xfrm>
            <a:off x="3805648" y="836712"/>
            <a:ext cx="38427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Станция </a:t>
            </a:r>
          </a:p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«Военная </a:t>
            </a:r>
          </a:p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песня»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75909" y="836712"/>
            <a:ext cx="57022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Станция </a:t>
            </a:r>
          </a:p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«Мы голосуем </a:t>
            </a:r>
          </a:p>
          <a:p>
            <a:pPr algn="ctr"/>
            <a:r>
              <a:rPr lang="ru-RU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 МИР!»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4422" y="369365"/>
            <a:ext cx="91440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«Помните!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Через века, через года,—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помните!...»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                           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Р.Рождественский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7484" y="3356992"/>
            <a:ext cx="5846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«Мир, счастье, братство людей – вот что нужно нам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на этом свете!»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                                  Марк Твен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404664"/>
            <a:ext cx="78935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ПОЧЕМУ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ПОКОЛЕНИЮ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НАШИХ ДЕДОВ И ПРАДЕДОВ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УДАЛОСЬ ОТСТОЯТЬ РОДИНУ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СТРАШНОЙ ВОЙНЕ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ПОДНЯТЬ ЕЕ ИЗ РУИН?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 к победе&quot;">
            <a:extLst>
              <a:ext uri="{FF2B5EF4-FFF2-40B4-BE49-F238E27FC236}">
                <a16:creationId xmlns:a16="http://schemas.microsoft.com/office/drawing/2014/main" id="{8E89ED87-4B0E-47A7-8F8B-141EA51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/>
          <a:stretch/>
        </p:blipFill>
        <p:spPr bwMode="auto">
          <a:xfrm>
            <a:off x="0" y="-14268"/>
            <a:ext cx="9144000" cy="71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088" y="477838"/>
            <a:ext cx="6678612" cy="40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Вывод:</a:t>
            </a:r>
            <a:r>
              <a:rPr lang="ru-RU" sz="3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3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8218487" cy="52181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ПОКОЛЕНИЮ НАШИХ ДЕДОВ И ПРАДЕДОВ УДАЛОСЬ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ОТСТОЯТЬ РОДИНУ В СТРАШНОЙ ВОЙНЕ И ПОДНЯТЬ ЕЕ ИЗ РУИН, ПОТОМУ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ЧТО ЭТО ПОКОЛЕНИЕ ПОБЕДИТЕЛЕЙ ХАРАКТЕРИЗУЕТСЯ: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Патриотизмом великой силы, развитым с рождения, впитавшимся с молоком матери, воздухом родного края, с языком, обычаями своего народа;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Сознательной активной жизненной позицией, исключающей безынициативность, бездеятельность, самодовольство;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Духовностью, готовностью преодолеть любые трудности во имя защиты Родины, способностью сопереживать, сострадать, любить и жертвовать ради любви;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Наполненностью  и осмысленностью  жизни, сутью которой  является подвиг ради спасения Родины.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Глубокой совестливостью, стимулирующей его на совершение общественно-ценных поступков, возносящих их на вершину подвига.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2996952"/>
            <a:ext cx="5214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" pitchFamily="18" charset="0"/>
              </a:rPr>
              <a:t>Университет </a:t>
            </a:r>
            <a:br>
              <a:rPr lang="ru-RU" sz="2800" b="1" dirty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entury" pitchFamily="18" charset="0"/>
              </a:rPr>
              <a:t>Таинственных Явлений</a:t>
            </a:r>
            <a:br>
              <a:rPr lang="en-US" sz="2800" b="1" dirty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entury" pitchFamily="18" charset="0"/>
              </a:rPr>
              <a:t>Кафедра «Перекличка эпох»</a:t>
            </a:r>
            <a:endParaRPr lang="ru-RU" sz="2800" dirty="0"/>
          </a:p>
        </p:txBody>
      </p:sp>
      <p:pic>
        <p:nvPicPr>
          <p:cNvPr id="6" name="Picture 16" descr="PE0767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020" y="253444"/>
            <a:ext cx="1382400" cy="16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https://avatars.mds.yandex.net/get-pdb/1966865/604e0412-358e-482a-a908-e0598b67ed39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1814413" cy="17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932040" y="4869160"/>
            <a:ext cx="1071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2020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6493" y="428604"/>
            <a:ext cx="411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800000"/>
                </a:solidFill>
                <a:latin typeface="Bookman Old Style" pitchFamily="18" charset="0"/>
              </a:rPr>
              <a:t>Великой  Победе посвящается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23928" y="1495237"/>
            <a:ext cx="2291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1941 - 1945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20482" name="Picture 2" descr="Документальные фильмы. Русская и зарубежная документали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5472608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494116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Немецко-фашистская Германия без объявления войны напала на нашу страну.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21506" name="Picture 2" descr="диктор Записи с меткой диктор Дневник Елена73 : LiveInternet - Российский Сервис Онлайн-Дневников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04664"/>
            <a:ext cx="1728192" cy="2486820"/>
          </a:xfrm>
          <a:prstGeom prst="rect">
            <a:avLst/>
          </a:prstGeom>
          <a:noFill/>
        </p:spPr>
      </p:pic>
      <p:pic>
        <p:nvPicPr>
          <p:cNvPr id="21508" name="Picture 4" descr="Баку В Великой Отечественной Войне - История и этнография - 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1944" y="332656"/>
            <a:ext cx="5512056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414908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«Внимание! Внимание! Говорит Москва. Передаём важное правительственное сообщение. Граждане и гражданки Советского Союза! Сегодня в 4 часа утра, без всякого объявления войны, германские вооружённые силы атаковали границы Советского Союза. Началась Великая Отечественная война».</a:t>
            </a:r>
          </a:p>
        </p:txBody>
      </p:sp>
      <p:pic>
        <p:nvPicPr>
          <p:cNvPr id="3" name="Левитан">
            <a:hlinkClick r:id="" action="ppaction://media"/>
            <a:extLst>
              <a:ext uri="{FF2B5EF4-FFF2-40B4-BE49-F238E27FC236}">
                <a16:creationId xmlns:a16="http://schemas.microsoft.com/office/drawing/2014/main" id="{5F26A5F8-A4C3-4E7A-BEC4-70302F8BC8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82528" y="2378397"/>
            <a:ext cx="661045" cy="6610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24578" name="Picture 2" descr="C:\Users\gulnara\Desktop\Новая папка\фот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5586610" cy="419138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pic>
        <p:nvPicPr>
          <p:cNvPr id="25606" name="Picture 6" descr="Профсоюзы в годы Великой Отечественной войны 1941-1945 г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4227565" cy="3024336"/>
          </a:xfrm>
          <a:prstGeom prst="rect">
            <a:avLst/>
          </a:prstGeom>
          <a:noFill/>
        </p:spPr>
      </p:pic>
      <p:pic>
        <p:nvPicPr>
          <p:cNvPr id="25604" name="Picture 4" descr="open_sincere: Записывайте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248472" cy="27402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476672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Родину защищали солдаты, женщины, старики, дети. Каждый делал все, что мог.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458112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Четыре года 1941-1945 г длилась кровопролитная война.</a:t>
            </a:r>
          </a:p>
        </p:txBody>
      </p:sp>
      <p:pic>
        <p:nvPicPr>
          <p:cNvPr id="27652" name="Picture 4" descr="Военные фотографии: Великая Отечественная Война Всё35 Волог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944" y="527055"/>
            <a:ext cx="5122055" cy="3622025"/>
          </a:xfrm>
          <a:prstGeom prst="rect">
            <a:avLst/>
          </a:prstGeom>
          <a:noFill/>
        </p:spPr>
      </p:pic>
      <p:pic>
        <p:nvPicPr>
          <p:cNvPr id="27654" name="Picture 6" descr="Идут года, но кровоточат раны, Врагами нанесенные в бою, Спасибо, дорогие ветераны, За После нашей э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275741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8208912" cy="64087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Скачать День победы картинки горжусь 2"/>
          <p:cNvPicPr/>
          <p:nvPr/>
        </p:nvPicPr>
        <p:blipFill>
          <a:blip r:embed="rId4" cstate="print"/>
          <a:srcRect l="5610" t="63478" r="65099" b="3913"/>
          <a:stretch>
            <a:fillRect/>
          </a:stretch>
        </p:blipFill>
        <p:spPr bwMode="auto">
          <a:xfrm>
            <a:off x="4139952" y="4941168"/>
            <a:ext cx="1944216" cy="1644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945086"/>
      </p:ext>
    </p:extLst>
  </p:cSld>
  <p:clrMapOvr>
    <a:masterClrMapping/>
  </p:clrMapOvr>
</p:sld>
</file>

<file path=ppt/theme/theme1.xml><?xml version="1.0" encoding="utf-8"?>
<a:theme xmlns:a="http://schemas.openxmlformats.org/drawingml/2006/main" name="124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12406</Template>
  <TotalTime>666</TotalTime>
  <Words>1709</Words>
  <Application>Microsoft Office PowerPoint</Application>
  <PresentationFormat>Экран (4:3)</PresentationFormat>
  <Paragraphs>94</Paragraphs>
  <Slides>32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Bookman Old Style</vt:lpstr>
      <vt:lpstr>Calibri</vt:lpstr>
      <vt:lpstr>Century</vt:lpstr>
      <vt:lpstr>Garamond</vt:lpstr>
      <vt:lpstr>Times New Roman</vt:lpstr>
      <vt:lpstr>Wingdings</vt:lpstr>
      <vt:lpstr>12406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</vt:lpstr>
      <vt:lpstr> </vt:lpstr>
      <vt:lpstr>Презентация PowerPoint</vt:lpstr>
      <vt:lpstr>Презентация PowerPoint</vt:lpstr>
      <vt:lpstr> </vt:lpstr>
      <vt:lpstr>   Почему женщина, призвание которой давать и  защищать жизнь на земле, шла на войну  не только спасать, но и убивать?   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Тома</dc:creator>
  <cp:lastModifiedBy>Людмила Максимова</cp:lastModifiedBy>
  <cp:revision>82</cp:revision>
  <dcterms:created xsi:type="dcterms:W3CDTF">2015-03-29T11:12:05Z</dcterms:created>
  <dcterms:modified xsi:type="dcterms:W3CDTF">2020-03-02T03:13:39Z</dcterms:modified>
</cp:coreProperties>
</file>