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83" r:id="rId6"/>
    <p:sldId id="284" r:id="rId7"/>
    <p:sldId id="264" r:id="rId8"/>
    <p:sldId id="276" r:id="rId9"/>
    <p:sldId id="285" r:id="rId10"/>
    <p:sldId id="286" r:id="rId11"/>
    <p:sldId id="265" r:id="rId12"/>
    <p:sldId id="269" r:id="rId13"/>
    <p:sldId id="279" r:id="rId14"/>
    <p:sldId id="274" r:id="rId15"/>
    <p:sldId id="278" r:id="rId16"/>
    <p:sldId id="275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03F0-3F25-40C2-9142-BF984684333C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F9DE-499B-450E-B697-DA05187A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6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1014CD-45F7-4C20-A051-0A55B31C7F2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998715-EC73-4178-8527-87AECEF9E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9168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1556792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«В поисках здоровья»</a:t>
            </a:r>
          </a:p>
          <a:p>
            <a:pPr algn="ctr"/>
            <a:r>
              <a:rPr lang="ru-RU" sz="3600" dirty="0" err="1" smtClean="0"/>
              <a:t>Квест-игра</a:t>
            </a:r>
            <a:r>
              <a:rPr lang="ru-RU" sz="3600" dirty="0" smtClean="0"/>
              <a:t> для педагогов</a:t>
            </a:r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r>
              <a:rPr lang="ru-RU" sz="2400" dirty="0" smtClean="0"/>
              <a:t>МБДОУ №129 г. Мурманск</a:t>
            </a:r>
          </a:p>
          <a:p>
            <a:pPr algn="ctr"/>
            <a:r>
              <a:rPr lang="ru-RU" sz="2400" dirty="0" smtClean="0"/>
              <a:t>Подготовила: </a:t>
            </a:r>
            <a:r>
              <a:rPr lang="ru-RU" sz="2400" smtClean="0"/>
              <a:t>воспитатель Моисеева Н.И.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219528" cy="838200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100000" l="10000" r="95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7323955" cy="6510183"/>
          </a:xfrm>
        </p:spPr>
      </p:pic>
    </p:spTree>
    <p:extLst>
      <p:ext uri="{BB962C8B-B14F-4D97-AF65-F5344CB8AC3E}">
        <p14:creationId xmlns:p14="http://schemas.microsoft.com/office/powerpoint/2010/main" val="19889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560840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Какие ягоды используют для понижения температуры тела?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492896"/>
            <a:ext cx="612068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 ежевика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 клубника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 арбуз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 клюква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0.07217 L 1.11111E-6 -1.1913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128792" cy="165618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Что является залогом здоровья(из пословицы)?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924945"/>
            <a:ext cx="2232248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* чистота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красота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414908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сила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43711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*ум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5678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Какая из привычек является полезной?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780929"/>
            <a:ext cx="4824536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* грызть ногти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321297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спать до обеда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0050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чистить зубы дважды в день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72514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долго играть в компьютер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EC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128792" cy="1584176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Что означает слово «Витамин»?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924945"/>
            <a:ext cx="6984776" cy="504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* конфеты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306230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жизнь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0770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здоровье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43651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 вред</a:t>
            </a:r>
            <a:endParaRPr lang="ru-RU" sz="3200" dirty="0"/>
          </a:p>
        </p:txBody>
      </p:sp>
      <p:pic>
        <p:nvPicPr>
          <p:cNvPr id="5" name="zvuk-aplodismentov-i-ovacii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3128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жжжжжжжжжжжж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212" y="764704"/>
            <a:ext cx="6657975" cy="5290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оо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6977">
            <a:off x="2509755" y="1715774"/>
            <a:ext cx="3240360" cy="3312368"/>
          </a:xfrm>
          <a:prstGeom prst="rect">
            <a:avLst/>
          </a:prstGeom>
        </p:spPr>
      </p:pic>
      <p:pic>
        <p:nvPicPr>
          <p:cNvPr id="11" name="Рисунок 10" descr="зззз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19395"/>
            <a:ext cx="2743554" cy="3528392"/>
          </a:xfrm>
          <a:prstGeom prst="rect">
            <a:avLst/>
          </a:prstGeom>
        </p:spPr>
      </p:pic>
      <p:pic>
        <p:nvPicPr>
          <p:cNvPr id="12" name="Рисунок 11" descr="жжжжжжжжжжж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0648"/>
            <a:ext cx="3495144" cy="235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т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м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юди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имп2 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слайд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3384798" cy="249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слайд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74744"/>
            <a:ext cx="3563888" cy="268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слайд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887512"/>
            <a:ext cx="3528392" cy="297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3слайд 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934025" cy="261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слайд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0"/>
            <a:ext cx="4211960" cy="260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ПОСЛОВИЦА О СПОРТЕ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68295"/>
              </p:ext>
            </p:extLst>
          </p:nvPr>
        </p:nvGraphicFramePr>
        <p:xfrm>
          <a:off x="539552" y="1052736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тот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том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4400" dirty="0" err="1" smtClean="0"/>
                        <a:t>ани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н</a:t>
                      </a:r>
                      <a:r>
                        <a:rPr lang="ru-RU" sz="4400" dirty="0" err="1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ru-RU" sz="4400" dirty="0" err="1" smtClean="0"/>
                        <a:t>би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кт</a:t>
                      </a:r>
                      <a:r>
                        <a:rPr lang="ru-RU" sz="4400" dirty="0" smtClean="0"/>
                        <a:t>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сп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sz="4400" dirty="0" smtClean="0"/>
                        <a:t>р</a:t>
                      </a:r>
                      <a:endParaRPr lang="ru-RU" sz="4400" dirty="0"/>
                    </a:p>
                  </a:txBody>
                  <a:tcPr/>
                </a:tc>
              </a:tr>
              <a:tr h="15101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ма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lang="ru-RU" sz="4400" dirty="0" smtClean="0"/>
                        <a:t>тся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си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lang="ru-RU" sz="4400" dirty="0" smtClean="0"/>
                        <a:t>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ru-RU" sz="4400" dirty="0" err="1" smtClean="0"/>
                        <a:t>ается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645024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000" b="1" i="1" dirty="0" smtClean="0">
                <a:solidFill>
                  <a:srgbClr val="FF0000"/>
                </a:solidFill>
              </a:rPr>
              <a:t>К</a:t>
            </a:r>
            <a:r>
              <a:rPr lang="ru-RU" sz="4000" b="1" i="1" dirty="0" smtClean="0">
                <a:solidFill>
                  <a:srgbClr val="7030A0"/>
                </a:solidFill>
              </a:rPr>
              <a:t>то спортом </a:t>
            </a:r>
            <a:r>
              <a:rPr lang="ru-RU" sz="4000" b="1" i="1" dirty="0" smtClean="0">
                <a:solidFill>
                  <a:srgbClr val="FF0000"/>
                </a:solidFill>
              </a:rPr>
              <a:t>з</a:t>
            </a:r>
            <a:r>
              <a:rPr lang="ru-RU" sz="4000" b="1" i="1" dirty="0" smtClean="0">
                <a:solidFill>
                  <a:srgbClr val="7030A0"/>
                </a:solidFill>
              </a:rPr>
              <a:t>аним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>
                <a:solidFill>
                  <a:srgbClr val="7030A0"/>
                </a:solidFill>
              </a:rPr>
              <a:t>ется,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          т</a:t>
            </a:r>
            <a:r>
              <a:rPr lang="ru-RU" sz="4000" b="1" i="1" dirty="0" smtClean="0">
                <a:solidFill>
                  <a:srgbClr val="FF0000"/>
                </a:solidFill>
              </a:rPr>
              <a:t>о</a:t>
            </a:r>
            <a:r>
              <a:rPr lang="ru-RU" sz="4000" b="1" i="1" dirty="0" smtClean="0">
                <a:solidFill>
                  <a:srgbClr val="7030A0"/>
                </a:solidFill>
              </a:rPr>
              <a:t>т си</a:t>
            </a:r>
            <a:r>
              <a:rPr lang="ru-RU" sz="4000" b="1" i="1" dirty="0" smtClean="0">
                <a:solidFill>
                  <a:srgbClr val="FF0000"/>
                </a:solidFill>
              </a:rPr>
              <a:t>л</a:t>
            </a:r>
            <a:r>
              <a:rPr lang="ru-RU" sz="4000" b="1" i="1" dirty="0" smtClean="0">
                <a:solidFill>
                  <a:srgbClr val="7030A0"/>
                </a:solidFill>
              </a:rPr>
              <a:t>ы наби</a:t>
            </a:r>
            <a:r>
              <a:rPr lang="ru-RU" sz="4000" b="1" i="1" dirty="0" smtClean="0">
                <a:solidFill>
                  <a:srgbClr val="FF0000"/>
                </a:solidFill>
              </a:rPr>
              <a:t>р</a:t>
            </a:r>
            <a:r>
              <a:rPr lang="ru-RU" sz="4000" b="1" i="1" dirty="0" smtClean="0">
                <a:solidFill>
                  <a:srgbClr val="7030A0"/>
                </a:solidFill>
              </a:rPr>
              <a:t>а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>
                <a:solidFill>
                  <a:srgbClr val="7030A0"/>
                </a:solidFill>
              </a:rPr>
              <a:t>тся</a:t>
            </a: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ЗЕРКАЛО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zvuk-aplodismentov-i-ovacii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5536" y="58947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ззззз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-431162"/>
            <a:ext cx="7920880" cy="74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37" y="0"/>
            <a:ext cx="8686800" cy="1556792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«Восстановить пословицы»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5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912768" cy="69127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uk-aplodismentov-i-ovacii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5616" y="5812815"/>
            <a:ext cx="609600" cy="609600"/>
          </a:xfrm>
        </p:spPr>
      </p:pic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8352928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7971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 ЗАКАЛИВАНИЕ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Спортивная игра </a:t>
            </a:r>
            <a:r>
              <a:rPr lang="ru-RU" dirty="0" smtClean="0">
                <a:solidFill>
                  <a:srgbClr val="FF0000"/>
                </a:solidFill>
              </a:rPr>
              <a:t>боулинг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100000" l="3516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85996" cy="5614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ооо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6977">
            <a:off x="1507120" y="270657"/>
            <a:ext cx="6308572" cy="64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605</TotalTime>
  <Words>130</Words>
  <Application>Microsoft Office PowerPoint</Application>
  <PresentationFormat>Экран (4:3)</PresentationFormat>
  <Paragraphs>44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ПОСЛОВИЦА О СПОРТЕ</vt:lpstr>
      <vt:lpstr>Презентация PowerPoint</vt:lpstr>
      <vt:lpstr>Задание «Восстановить пословицы» </vt:lpstr>
      <vt:lpstr>Презентация PowerPoint</vt:lpstr>
      <vt:lpstr>Спортивная игра боулинг</vt:lpstr>
      <vt:lpstr>Презентация PowerPoint</vt:lpstr>
      <vt:lpstr>Эрудит</vt:lpstr>
      <vt:lpstr> 1. Какие ягоды используют для понижения температуры тела?</vt:lpstr>
      <vt:lpstr>2. Что является залогом здоровья(из пословицы)?</vt:lpstr>
      <vt:lpstr>3. Какая из привычек является полезной? </vt:lpstr>
      <vt:lpstr>4. Что означает слово «Витамин»?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BceDoma</dc:creator>
  <cp:lastModifiedBy>Вера</cp:lastModifiedBy>
  <cp:revision>49</cp:revision>
  <dcterms:created xsi:type="dcterms:W3CDTF">2019-10-20T14:18:32Z</dcterms:created>
  <dcterms:modified xsi:type="dcterms:W3CDTF">2019-10-31T11:40:25Z</dcterms:modified>
</cp:coreProperties>
</file>