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Долгожданный дан звонок -</a:t>
            </a:r>
          </a:p>
          <a:p>
            <a:r>
              <a:rPr lang="ru-RU" dirty="0"/>
              <a:t>Начинается урок.</a:t>
            </a:r>
          </a:p>
          <a:p>
            <a:r>
              <a:rPr lang="ru-RU" dirty="0"/>
              <a:t>В сказку за наукой сегодня пойдем</a:t>
            </a:r>
          </a:p>
          <a:p>
            <a:r>
              <a:rPr lang="ru-RU" dirty="0"/>
              <a:t>Смекалку, фантазию с собою возьмем,</a:t>
            </a:r>
          </a:p>
          <a:p>
            <a:r>
              <a:rPr lang="ru-RU" dirty="0"/>
              <a:t>Дорогой с пути никуда не свернем.</a:t>
            </a:r>
          </a:p>
        </p:txBody>
      </p:sp>
    </p:spTree>
    <p:extLst>
      <p:ext uri="{BB962C8B-B14F-4D97-AF65-F5344CB8AC3E}">
        <p14:creationId xmlns:p14="http://schemas.microsoft.com/office/powerpoint/2010/main" val="250443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92" y="116632"/>
            <a:ext cx="9026008" cy="671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33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99" y="115182"/>
            <a:ext cx="8953801" cy="672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66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79"/>
            <a:ext cx="9144000" cy="683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78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99"/>
            <a:ext cx="9144000" cy="679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2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28"/>
            <a:ext cx="9252520" cy="691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63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998"/>
            <a:ext cx="8928992" cy="670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14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"/>
            <a:ext cx="9144000" cy="686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67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88295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64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327"/>
            <a:ext cx="8856984" cy="668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78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2"/>
            <a:ext cx="9036496" cy="681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8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915"/>
            <a:ext cx="8640960" cy="683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73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172"/>
            <a:ext cx="8856984" cy="668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50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947"/>
            <a:ext cx="9036496" cy="686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78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27"/>
            <a:ext cx="9144000" cy="682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6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23"/>
            <a:ext cx="9144000" cy="679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49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4" y="38491"/>
            <a:ext cx="8834924" cy="675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72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27</Words>
  <Application>Microsoft Office PowerPoint</Application>
  <PresentationFormat>Экран (4:3)</PresentationFormat>
  <Paragraphs>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Капустина</dc:creator>
  <cp:lastModifiedBy>Анастасия Капустина</cp:lastModifiedBy>
  <cp:revision>1</cp:revision>
  <dcterms:created xsi:type="dcterms:W3CDTF">2020-06-11T08:14:40Z</dcterms:created>
  <dcterms:modified xsi:type="dcterms:W3CDTF">2020-06-11T08:20:21Z</dcterms:modified>
</cp:coreProperties>
</file>