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4"/>
  </p:handoutMasterIdLst>
  <p:sldIdLst>
    <p:sldId id="257" r:id="rId5"/>
    <p:sldId id="263" r:id="rId6"/>
    <p:sldId id="264" r:id="rId7"/>
    <p:sldId id="270" r:id="rId8"/>
    <p:sldId id="269" r:id="rId9"/>
    <p:sldId id="268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052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64027"/>
            <a:ext cx="12192000" cy="419350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1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Путешествие </a:t>
            </a:r>
            <a:br>
              <a:rPr lang="ru-RU" sz="11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11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 лисичкой!</a:t>
            </a:r>
            <a:endParaRPr lang="ru-RU" sz="115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a-webdesign.com/images/fox-clipar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34" y="889897"/>
            <a:ext cx="7890145" cy="58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4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qu-zaman.kz/wp-content/uploads/2016/01/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38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2.depositphotos.com/4211323/7001/v/950/depositphotos_70018801-stock-illustration-seamless-forest-pattern-cartoon-tra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epassetempsderose.l.e.pic.centerblog.net/o/f30626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18" y="2862814"/>
            <a:ext cx="3481056" cy="193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9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lipart-library.com/img/677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58" y="1613452"/>
            <a:ext cx="5244548" cy="52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lanrentuku.com/img/allimg/1708/15020720676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1780525/78bf4d15-95d4-41b9-a5a5-c92a851b73c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28" y="2384672"/>
            <a:ext cx="3568285" cy="415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9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k-t.ru/studopedia/baza17/1559718547816.files/image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2662" y="470384"/>
            <a:ext cx="6748465" cy="602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7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yt3.ggpht.com/a/AGF-l7-CNsVKt4CrFaUe65y7UQ-fmCQxht261PQA=s900-c-k-c0xffffffff-no-rj-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09" y="-6626"/>
            <a:ext cx="8984974" cy="6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043" y="563365"/>
            <a:ext cx="4055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Спасибо! Вы большие молодцы!</a:t>
            </a:r>
            <a:endParaRPr lang="ru-RU" sz="66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7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FA65F-4361-4E04-8BDA-4F8256B2EBC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7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Monotype Corsiva</vt:lpstr>
      <vt:lpstr>Segoe UI</vt:lpstr>
      <vt:lpstr>Segoe UI Light</vt:lpstr>
      <vt:lpstr>Тема1</vt:lpstr>
      <vt:lpstr>Путешествие  с лисичкой!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2019-10-08T18:17:44Z</dcterms:created>
  <dcterms:modified xsi:type="dcterms:W3CDTF">2019-10-08T19:07:48Z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