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5" r:id="rId3"/>
    <p:sldId id="276" r:id="rId4"/>
    <p:sldId id="277" r:id="rId5"/>
    <p:sldId id="256" r:id="rId6"/>
    <p:sldId id="257" r:id="rId7"/>
    <p:sldId id="258" r:id="rId8"/>
    <p:sldId id="260" r:id="rId9"/>
    <p:sldId id="259" r:id="rId10"/>
    <p:sldId id="261" r:id="rId11"/>
    <p:sldId id="262" r:id="rId12"/>
    <p:sldId id="263" r:id="rId13"/>
    <p:sldId id="278" r:id="rId14"/>
    <p:sldId id="280" r:id="rId15"/>
    <p:sldId id="281" r:id="rId16"/>
    <p:sldId id="274" r:id="rId17"/>
    <p:sldId id="264" r:id="rId18"/>
    <p:sldId id="266" r:id="rId19"/>
    <p:sldId id="268" r:id="rId20"/>
    <p:sldId id="270" r:id="rId21"/>
    <p:sldId id="271" r:id="rId22"/>
    <p:sldId id="272" r:id="rId23"/>
    <p:sldId id="273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Отношение к каше</a:t>
            </a:r>
          </a:p>
        </c:rich>
      </c:tx>
      <c:layout>
        <c:manualLayout>
          <c:xMode val="edge"/>
          <c:yMode val="edge"/>
          <c:x val="4.4774610710495127E-2"/>
          <c:y val="0.2441312555630654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805576717964347E-2"/>
          <c:y val="0.44894101161083677"/>
          <c:w val="0.66757736343447693"/>
          <c:h val="0.551058988389163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к каше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Любят каши</c:v>
                </c:pt>
                <c:pt idx="1">
                  <c:v>Не любят каши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4778633626852711"/>
          <c:y val="0.34918184105586075"/>
          <c:w val="0.20986274803908303"/>
          <c:h val="0.157664441040001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Отношение к спорту</a:t>
            </a:r>
          </a:p>
        </c:rich>
      </c:tx>
      <c:layout>
        <c:manualLayout>
          <c:xMode val="edge"/>
          <c:yMode val="edge"/>
          <c:x val="0.30334852083480807"/>
          <c:y val="4.926125744913431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к спорту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Занимаются в секциях</c:v>
                </c:pt>
                <c:pt idx="1">
                  <c:v>Не занимаются в секциях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2483788143607044"/>
          <c:y val="0.69949998236891286"/>
          <c:w val="0.3472762617435321"/>
          <c:h val="0.212133361543072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F3C5A-6739-4570-B232-5BF8A08AD912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DFE62B63-C8C4-4116-80DA-444ECE8FF902}">
      <dgm:prSet phldrT="[Текст]"/>
      <dgm:spPr/>
      <dgm:t>
        <a:bodyPr/>
        <a:lstStyle/>
        <a:p>
          <a:r>
            <a:rPr lang="ru-RU" dirty="0" smtClean="0"/>
            <a:t>жидкие</a:t>
          </a:r>
          <a:endParaRPr lang="ru-RU" dirty="0"/>
        </a:p>
      </dgm:t>
    </dgm:pt>
    <dgm:pt modelId="{9FBBE3E1-D428-4C64-B162-3CE3D7CCB1BE}" type="parTrans" cxnId="{FE2F4593-5497-474F-A07A-D916DA63D225}">
      <dgm:prSet/>
      <dgm:spPr/>
      <dgm:t>
        <a:bodyPr/>
        <a:lstStyle/>
        <a:p>
          <a:endParaRPr lang="ru-RU"/>
        </a:p>
      </dgm:t>
    </dgm:pt>
    <dgm:pt modelId="{31D4B0A1-D1CD-4AEE-A9AF-33FE28A1B2C1}" type="sibTrans" cxnId="{FE2F4593-5497-474F-A07A-D916DA63D225}">
      <dgm:prSet/>
      <dgm:spPr/>
      <dgm:t>
        <a:bodyPr/>
        <a:lstStyle/>
        <a:p>
          <a:endParaRPr lang="ru-RU"/>
        </a:p>
      </dgm:t>
    </dgm:pt>
    <dgm:pt modelId="{6C00F801-4949-4893-A102-4A8823824188}">
      <dgm:prSet phldrT="[Текст]"/>
      <dgm:spPr/>
      <dgm:t>
        <a:bodyPr/>
        <a:lstStyle/>
        <a:p>
          <a:r>
            <a:rPr lang="ru-RU" dirty="0" smtClean="0"/>
            <a:t>рассыпчатые</a:t>
          </a:r>
          <a:endParaRPr lang="ru-RU" dirty="0"/>
        </a:p>
      </dgm:t>
    </dgm:pt>
    <dgm:pt modelId="{F914D6D4-20A1-45AE-AB58-90C840C8D549}" type="parTrans" cxnId="{E6B22A14-248F-4880-ACEE-89D1F5146941}">
      <dgm:prSet/>
      <dgm:spPr/>
      <dgm:t>
        <a:bodyPr/>
        <a:lstStyle/>
        <a:p>
          <a:endParaRPr lang="ru-RU"/>
        </a:p>
      </dgm:t>
    </dgm:pt>
    <dgm:pt modelId="{D8BF84DA-F9E5-4F47-9E98-6EA1592678C6}" type="sibTrans" cxnId="{E6B22A14-248F-4880-ACEE-89D1F5146941}">
      <dgm:prSet/>
      <dgm:spPr/>
      <dgm:t>
        <a:bodyPr/>
        <a:lstStyle/>
        <a:p>
          <a:endParaRPr lang="ru-RU"/>
        </a:p>
      </dgm:t>
    </dgm:pt>
    <dgm:pt modelId="{3F0DD00E-4BBD-4F49-B50D-8623C1C22ADB}">
      <dgm:prSet phldrT="[Текст]"/>
      <dgm:spPr/>
      <dgm:t>
        <a:bodyPr/>
        <a:lstStyle/>
        <a:p>
          <a:r>
            <a:rPr lang="ru-RU" dirty="0" smtClean="0"/>
            <a:t>размазни</a:t>
          </a:r>
          <a:endParaRPr lang="ru-RU" dirty="0"/>
        </a:p>
      </dgm:t>
    </dgm:pt>
    <dgm:pt modelId="{69410E6B-28DB-4803-B53C-7F0CE81E9A9C}" type="parTrans" cxnId="{EBFCCFD2-F8E3-4FE9-90A7-287F47816B38}">
      <dgm:prSet/>
      <dgm:spPr/>
      <dgm:t>
        <a:bodyPr/>
        <a:lstStyle/>
        <a:p>
          <a:endParaRPr lang="ru-RU"/>
        </a:p>
      </dgm:t>
    </dgm:pt>
    <dgm:pt modelId="{B9D22F68-B176-4DC8-B82C-D6F3D263C764}" type="sibTrans" cxnId="{EBFCCFD2-F8E3-4FE9-90A7-287F47816B38}">
      <dgm:prSet/>
      <dgm:spPr/>
      <dgm:t>
        <a:bodyPr/>
        <a:lstStyle/>
        <a:p>
          <a:endParaRPr lang="ru-RU"/>
        </a:p>
      </dgm:t>
    </dgm:pt>
    <dgm:pt modelId="{E5069482-5795-4536-BCCC-E78263ED629E}" type="pres">
      <dgm:prSet presAssocID="{332F3C5A-6739-4570-B232-5BF8A08AD912}" presName="Name0" presStyleCnt="0">
        <dgm:presLayoutVars>
          <dgm:dir/>
          <dgm:resizeHandles val="exact"/>
        </dgm:presLayoutVars>
      </dgm:prSet>
      <dgm:spPr/>
    </dgm:pt>
    <dgm:pt modelId="{E06D29B5-3EB3-4F55-A6B3-6A8F7113868B}" type="pres">
      <dgm:prSet presAssocID="{332F3C5A-6739-4570-B232-5BF8A08AD912}" presName="fgShape" presStyleLbl="fgShp" presStyleIdx="0" presStyleCnt="1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</dgm:pt>
    <dgm:pt modelId="{0F75FE22-8A75-4EE7-B10C-E5C926F5C016}" type="pres">
      <dgm:prSet presAssocID="{332F3C5A-6739-4570-B232-5BF8A08AD912}" presName="linComp" presStyleCnt="0"/>
      <dgm:spPr/>
    </dgm:pt>
    <dgm:pt modelId="{A5AC24F4-69B0-4ACC-AE2E-3B7F9EA4DB15}" type="pres">
      <dgm:prSet presAssocID="{DFE62B63-C8C4-4116-80DA-444ECE8FF902}" presName="compNode" presStyleCnt="0"/>
      <dgm:spPr/>
    </dgm:pt>
    <dgm:pt modelId="{DBA1AC70-3F4F-42FB-9A33-830E1C5D7DD9}" type="pres">
      <dgm:prSet presAssocID="{DFE62B63-C8C4-4116-80DA-444ECE8FF902}" presName="bkgdShape" presStyleLbl="node1" presStyleIdx="0" presStyleCnt="3"/>
      <dgm:spPr/>
      <dgm:t>
        <a:bodyPr/>
        <a:lstStyle/>
        <a:p>
          <a:endParaRPr lang="ru-RU"/>
        </a:p>
      </dgm:t>
    </dgm:pt>
    <dgm:pt modelId="{308C7EB5-5F0E-4BDB-AAA0-22A2893EEA32}" type="pres">
      <dgm:prSet presAssocID="{DFE62B63-C8C4-4116-80DA-444ECE8FF90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6BB26-3784-424C-9AD6-43BDF862F093}" type="pres">
      <dgm:prSet presAssocID="{DFE62B63-C8C4-4116-80DA-444ECE8FF902}" presName="invisiNode" presStyleLbl="node1" presStyleIdx="0" presStyleCnt="3"/>
      <dgm:spPr/>
    </dgm:pt>
    <dgm:pt modelId="{35F0D02D-216A-4A70-A0B7-988491393280}" type="pres">
      <dgm:prSet presAssocID="{DFE62B63-C8C4-4116-80DA-444ECE8FF902}" presName="imagNode" presStyleLbl="fgImgPlace1" presStyleIdx="0" presStyleCnt="3" custScaleX="195441" custScaleY="188231" custLinFactNeighborX="-5995" custLinFactNeighborY="6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D26B8B9C-B756-4E42-A4AB-459C6F14213A}" type="pres">
      <dgm:prSet presAssocID="{31D4B0A1-D1CD-4AEE-A9AF-33FE28A1B2C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256DF90-27D7-4353-ABEF-186BA0FE6DBC}" type="pres">
      <dgm:prSet presAssocID="{6C00F801-4949-4893-A102-4A8823824188}" presName="compNode" presStyleCnt="0"/>
      <dgm:spPr/>
    </dgm:pt>
    <dgm:pt modelId="{5AB5CBF8-D621-4AB0-9037-9B06B8A0BC17}" type="pres">
      <dgm:prSet presAssocID="{6C00F801-4949-4893-A102-4A8823824188}" presName="bkgdShape" presStyleLbl="node1" presStyleIdx="1" presStyleCnt="3"/>
      <dgm:spPr/>
      <dgm:t>
        <a:bodyPr/>
        <a:lstStyle/>
        <a:p>
          <a:endParaRPr lang="ru-RU"/>
        </a:p>
      </dgm:t>
    </dgm:pt>
    <dgm:pt modelId="{0AE4ED1D-0DF5-4492-9C4F-DE141B35B4D4}" type="pres">
      <dgm:prSet presAssocID="{6C00F801-4949-4893-A102-4A882382418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35612-4054-4B42-BE0F-A3460AFF0FF3}" type="pres">
      <dgm:prSet presAssocID="{6C00F801-4949-4893-A102-4A8823824188}" presName="invisiNode" presStyleLbl="node1" presStyleIdx="1" presStyleCnt="3"/>
      <dgm:spPr/>
    </dgm:pt>
    <dgm:pt modelId="{FAEDF80E-B4D7-49F5-A294-6ACF0625248C}" type="pres">
      <dgm:prSet presAssocID="{6C00F801-4949-4893-A102-4A8823824188}" presName="imagNode" presStyleLbl="fgImgPlace1" presStyleIdx="1" presStyleCnt="3" custScaleX="187103" custScaleY="18309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07F45F9-92A7-4F1B-85E1-83D99E31F13E}" type="pres">
      <dgm:prSet presAssocID="{D8BF84DA-F9E5-4F47-9E98-6EA1592678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19EA92C-CBF0-4FF2-A3C9-98F8167EE6E1}" type="pres">
      <dgm:prSet presAssocID="{3F0DD00E-4BBD-4F49-B50D-8623C1C22ADB}" presName="compNode" presStyleCnt="0"/>
      <dgm:spPr/>
    </dgm:pt>
    <dgm:pt modelId="{D6DD19AC-0A0A-4E75-83A1-A7E16B34619B}" type="pres">
      <dgm:prSet presAssocID="{3F0DD00E-4BBD-4F49-B50D-8623C1C22ADB}" presName="bkgdShape" presStyleLbl="node1" presStyleIdx="2" presStyleCnt="3"/>
      <dgm:spPr/>
      <dgm:t>
        <a:bodyPr/>
        <a:lstStyle/>
        <a:p>
          <a:endParaRPr lang="ru-RU"/>
        </a:p>
      </dgm:t>
    </dgm:pt>
    <dgm:pt modelId="{68124605-A863-472C-B27C-922C67BF0F39}" type="pres">
      <dgm:prSet presAssocID="{3F0DD00E-4BBD-4F49-B50D-8623C1C22AD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347E3-A94F-4A13-A99F-DDA8CF2ED08A}" type="pres">
      <dgm:prSet presAssocID="{3F0DD00E-4BBD-4F49-B50D-8623C1C22ADB}" presName="invisiNode" presStyleLbl="node1" presStyleIdx="2" presStyleCnt="3"/>
      <dgm:spPr/>
    </dgm:pt>
    <dgm:pt modelId="{DD419417-7957-4F4A-AF56-89820CF086CE}" type="pres">
      <dgm:prSet presAssocID="{3F0DD00E-4BBD-4F49-B50D-8623C1C22ADB}" presName="imagNode" presStyleLbl="fgImgPlace1" presStyleIdx="2" presStyleCnt="3" custScaleX="172674" custScaleY="17744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584B856-C9B5-47DE-BA1A-418301C4CAD7}" type="presOf" srcId="{31D4B0A1-D1CD-4AEE-A9AF-33FE28A1B2C1}" destId="{D26B8B9C-B756-4E42-A4AB-459C6F14213A}" srcOrd="0" destOrd="0" presId="urn:microsoft.com/office/officeart/2005/8/layout/hList7"/>
    <dgm:cxn modelId="{8D450285-796F-4CA9-B3B3-C42800C65882}" type="presOf" srcId="{DFE62B63-C8C4-4116-80DA-444ECE8FF902}" destId="{308C7EB5-5F0E-4BDB-AAA0-22A2893EEA32}" srcOrd="1" destOrd="0" presId="urn:microsoft.com/office/officeart/2005/8/layout/hList7"/>
    <dgm:cxn modelId="{E6B22A14-248F-4880-ACEE-89D1F5146941}" srcId="{332F3C5A-6739-4570-B232-5BF8A08AD912}" destId="{6C00F801-4949-4893-A102-4A8823824188}" srcOrd="1" destOrd="0" parTransId="{F914D6D4-20A1-45AE-AB58-90C840C8D549}" sibTransId="{D8BF84DA-F9E5-4F47-9E98-6EA1592678C6}"/>
    <dgm:cxn modelId="{FE2F4593-5497-474F-A07A-D916DA63D225}" srcId="{332F3C5A-6739-4570-B232-5BF8A08AD912}" destId="{DFE62B63-C8C4-4116-80DA-444ECE8FF902}" srcOrd="0" destOrd="0" parTransId="{9FBBE3E1-D428-4C64-B162-3CE3D7CCB1BE}" sibTransId="{31D4B0A1-D1CD-4AEE-A9AF-33FE28A1B2C1}"/>
    <dgm:cxn modelId="{ECA99C4D-EDFB-46C1-8883-116AA4D7C46F}" type="presOf" srcId="{D8BF84DA-F9E5-4F47-9E98-6EA1592678C6}" destId="{A07F45F9-92A7-4F1B-85E1-83D99E31F13E}" srcOrd="0" destOrd="0" presId="urn:microsoft.com/office/officeart/2005/8/layout/hList7"/>
    <dgm:cxn modelId="{5AEC7B2C-4A37-416C-8AE5-845A750780F6}" type="presOf" srcId="{6C00F801-4949-4893-A102-4A8823824188}" destId="{5AB5CBF8-D621-4AB0-9037-9B06B8A0BC17}" srcOrd="0" destOrd="0" presId="urn:microsoft.com/office/officeart/2005/8/layout/hList7"/>
    <dgm:cxn modelId="{77753F4B-3ED3-4872-AE45-EA9557087F85}" type="presOf" srcId="{6C00F801-4949-4893-A102-4A8823824188}" destId="{0AE4ED1D-0DF5-4492-9C4F-DE141B35B4D4}" srcOrd="1" destOrd="0" presId="urn:microsoft.com/office/officeart/2005/8/layout/hList7"/>
    <dgm:cxn modelId="{03CBDD9D-FC8C-483B-9ED1-14C044F0C0C1}" type="presOf" srcId="{3F0DD00E-4BBD-4F49-B50D-8623C1C22ADB}" destId="{68124605-A863-472C-B27C-922C67BF0F39}" srcOrd="1" destOrd="0" presId="urn:microsoft.com/office/officeart/2005/8/layout/hList7"/>
    <dgm:cxn modelId="{F5CC7C30-DD1C-4051-B10F-00E103514591}" type="presOf" srcId="{DFE62B63-C8C4-4116-80DA-444ECE8FF902}" destId="{DBA1AC70-3F4F-42FB-9A33-830E1C5D7DD9}" srcOrd="0" destOrd="0" presId="urn:microsoft.com/office/officeart/2005/8/layout/hList7"/>
    <dgm:cxn modelId="{616FC29B-1071-4649-904D-EACBCC638D7B}" type="presOf" srcId="{3F0DD00E-4BBD-4F49-B50D-8623C1C22ADB}" destId="{D6DD19AC-0A0A-4E75-83A1-A7E16B34619B}" srcOrd="0" destOrd="0" presId="urn:microsoft.com/office/officeart/2005/8/layout/hList7"/>
    <dgm:cxn modelId="{45CFA890-3D84-4866-B840-1A7E061E74B6}" type="presOf" srcId="{332F3C5A-6739-4570-B232-5BF8A08AD912}" destId="{E5069482-5795-4536-BCCC-E78263ED629E}" srcOrd="0" destOrd="0" presId="urn:microsoft.com/office/officeart/2005/8/layout/hList7"/>
    <dgm:cxn modelId="{EBFCCFD2-F8E3-4FE9-90A7-287F47816B38}" srcId="{332F3C5A-6739-4570-B232-5BF8A08AD912}" destId="{3F0DD00E-4BBD-4F49-B50D-8623C1C22ADB}" srcOrd="2" destOrd="0" parTransId="{69410E6B-28DB-4803-B53C-7F0CE81E9A9C}" sibTransId="{B9D22F68-B176-4DC8-B82C-D6F3D263C764}"/>
    <dgm:cxn modelId="{31D17C88-F945-4139-B6E0-D44AB0C2FCD7}" type="presParOf" srcId="{E5069482-5795-4536-BCCC-E78263ED629E}" destId="{E06D29B5-3EB3-4F55-A6B3-6A8F7113868B}" srcOrd="0" destOrd="0" presId="urn:microsoft.com/office/officeart/2005/8/layout/hList7"/>
    <dgm:cxn modelId="{0173557A-7CD1-4095-941C-4008B9B85D5A}" type="presParOf" srcId="{E5069482-5795-4536-BCCC-E78263ED629E}" destId="{0F75FE22-8A75-4EE7-B10C-E5C926F5C016}" srcOrd="1" destOrd="0" presId="urn:microsoft.com/office/officeart/2005/8/layout/hList7"/>
    <dgm:cxn modelId="{E54CCDA4-8563-4B0E-8229-F899FC76141F}" type="presParOf" srcId="{0F75FE22-8A75-4EE7-B10C-E5C926F5C016}" destId="{A5AC24F4-69B0-4ACC-AE2E-3B7F9EA4DB15}" srcOrd="0" destOrd="0" presId="urn:microsoft.com/office/officeart/2005/8/layout/hList7"/>
    <dgm:cxn modelId="{2F0B9910-754D-402B-AE07-2B996CCB07F4}" type="presParOf" srcId="{A5AC24F4-69B0-4ACC-AE2E-3B7F9EA4DB15}" destId="{DBA1AC70-3F4F-42FB-9A33-830E1C5D7DD9}" srcOrd="0" destOrd="0" presId="urn:microsoft.com/office/officeart/2005/8/layout/hList7"/>
    <dgm:cxn modelId="{ECE66F0A-43AA-448F-8E75-3A8CBAD3C95E}" type="presParOf" srcId="{A5AC24F4-69B0-4ACC-AE2E-3B7F9EA4DB15}" destId="{308C7EB5-5F0E-4BDB-AAA0-22A2893EEA32}" srcOrd="1" destOrd="0" presId="urn:microsoft.com/office/officeart/2005/8/layout/hList7"/>
    <dgm:cxn modelId="{D3E7EDD3-629B-4E74-911E-C7091A508F02}" type="presParOf" srcId="{A5AC24F4-69B0-4ACC-AE2E-3B7F9EA4DB15}" destId="{B7D6BB26-3784-424C-9AD6-43BDF862F093}" srcOrd="2" destOrd="0" presId="urn:microsoft.com/office/officeart/2005/8/layout/hList7"/>
    <dgm:cxn modelId="{DDFB0E24-7A25-4DF2-AC79-78596FD59EAD}" type="presParOf" srcId="{A5AC24F4-69B0-4ACC-AE2E-3B7F9EA4DB15}" destId="{35F0D02D-216A-4A70-A0B7-988491393280}" srcOrd="3" destOrd="0" presId="urn:microsoft.com/office/officeart/2005/8/layout/hList7"/>
    <dgm:cxn modelId="{22EF1CD6-5A81-4616-8FFF-B16C95D0B58E}" type="presParOf" srcId="{0F75FE22-8A75-4EE7-B10C-E5C926F5C016}" destId="{D26B8B9C-B756-4E42-A4AB-459C6F14213A}" srcOrd="1" destOrd="0" presId="urn:microsoft.com/office/officeart/2005/8/layout/hList7"/>
    <dgm:cxn modelId="{489B0142-2E79-4C9C-A08B-277CC20369AA}" type="presParOf" srcId="{0F75FE22-8A75-4EE7-B10C-E5C926F5C016}" destId="{9256DF90-27D7-4353-ABEF-186BA0FE6DBC}" srcOrd="2" destOrd="0" presId="urn:microsoft.com/office/officeart/2005/8/layout/hList7"/>
    <dgm:cxn modelId="{7BCA0991-79C1-4891-9F36-1BAD04AA2DFA}" type="presParOf" srcId="{9256DF90-27D7-4353-ABEF-186BA0FE6DBC}" destId="{5AB5CBF8-D621-4AB0-9037-9B06B8A0BC17}" srcOrd="0" destOrd="0" presId="urn:microsoft.com/office/officeart/2005/8/layout/hList7"/>
    <dgm:cxn modelId="{C57D0791-167D-44FA-9EB1-720719AC703E}" type="presParOf" srcId="{9256DF90-27D7-4353-ABEF-186BA0FE6DBC}" destId="{0AE4ED1D-0DF5-4492-9C4F-DE141B35B4D4}" srcOrd="1" destOrd="0" presId="urn:microsoft.com/office/officeart/2005/8/layout/hList7"/>
    <dgm:cxn modelId="{C194F54E-625F-45BA-9568-FDBB971A9C5B}" type="presParOf" srcId="{9256DF90-27D7-4353-ABEF-186BA0FE6DBC}" destId="{32535612-4054-4B42-BE0F-A3460AFF0FF3}" srcOrd="2" destOrd="0" presId="urn:microsoft.com/office/officeart/2005/8/layout/hList7"/>
    <dgm:cxn modelId="{01C0D76A-E56E-4927-A30A-C74D5A7B77BA}" type="presParOf" srcId="{9256DF90-27D7-4353-ABEF-186BA0FE6DBC}" destId="{FAEDF80E-B4D7-49F5-A294-6ACF0625248C}" srcOrd="3" destOrd="0" presId="urn:microsoft.com/office/officeart/2005/8/layout/hList7"/>
    <dgm:cxn modelId="{EB938391-BC8A-46A8-A04C-F82E24F899D7}" type="presParOf" srcId="{0F75FE22-8A75-4EE7-B10C-E5C926F5C016}" destId="{A07F45F9-92A7-4F1B-85E1-83D99E31F13E}" srcOrd="3" destOrd="0" presId="urn:microsoft.com/office/officeart/2005/8/layout/hList7"/>
    <dgm:cxn modelId="{7152AC74-DCE8-4263-B1B7-0DA6CA15CBBF}" type="presParOf" srcId="{0F75FE22-8A75-4EE7-B10C-E5C926F5C016}" destId="{619EA92C-CBF0-4FF2-A3C9-98F8167EE6E1}" srcOrd="4" destOrd="0" presId="urn:microsoft.com/office/officeart/2005/8/layout/hList7"/>
    <dgm:cxn modelId="{C6231063-55F6-4AD1-99CA-55CE5A46D397}" type="presParOf" srcId="{619EA92C-CBF0-4FF2-A3C9-98F8167EE6E1}" destId="{D6DD19AC-0A0A-4E75-83A1-A7E16B34619B}" srcOrd="0" destOrd="0" presId="urn:microsoft.com/office/officeart/2005/8/layout/hList7"/>
    <dgm:cxn modelId="{D3D3036C-24A2-4D8A-8CB9-1C3B9BA8F7F5}" type="presParOf" srcId="{619EA92C-CBF0-4FF2-A3C9-98F8167EE6E1}" destId="{68124605-A863-472C-B27C-922C67BF0F39}" srcOrd="1" destOrd="0" presId="urn:microsoft.com/office/officeart/2005/8/layout/hList7"/>
    <dgm:cxn modelId="{9DFAAA81-A147-4CDD-826D-E08DB1B5BFCB}" type="presParOf" srcId="{619EA92C-CBF0-4FF2-A3C9-98F8167EE6E1}" destId="{AC4347E3-A94F-4A13-A99F-DDA8CF2ED08A}" srcOrd="2" destOrd="0" presId="urn:microsoft.com/office/officeart/2005/8/layout/hList7"/>
    <dgm:cxn modelId="{68EBDA0F-D8C5-49F7-999B-1C68AA732314}" type="presParOf" srcId="{619EA92C-CBF0-4FF2-A3C9-98F8167EE6E1}" destId="{DD419417-7957-4F4A-AF56-89820CF086C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1AC70-3F4F-42FB-9A33-830E1C5D7DD9}">
      <dsp:nvSpPr>
        <dsp:cNvPr id="0" name=""/>
        <dsp:cNvSpPr/>
      </dsp:nvSpPr>
      <dsp:spPr>
        <a:xfrm>
          <a:off x="84574" y="196663"/>
          <a:ext cx="2488761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жидкие</a:t>
          </a:r>
          <a:endParaRPr lang="ru-RU" sz="2900" kern="1200" dirty="0"/>
        </a:p>
      </dsp:txBody>
      <dsp:txXfrm>
        <a:off x="84574" y="2007048"/>
        <a:ext cx="2488761" cy="1810385"/>
      </dsp:txXfrm>
    </dsp:sp>
    <dsp:sp modelId="{35F0D02D-216A-4A70-A0B7-988491393280}">
      <dsp:nvSpPr>
        <dsp:cNvPr id="0" name=""/>
        <dsp:cNvSpPr/>
      </dsp:nvSpPr>
      <dsp:spPr>
        <a:xfrm>
          <a:off x="-143834" y="-187424"/>
          <a:ext cx="2945580" cy="28369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5CBF8-D621-4AB0-9037-9B06B8A0BC17}">
      <dsp:nvSpPr>
        <dsp:cNvPr id="0" name=""/>
        <dsp:cNvSpPr/>
      </dsp:nvSpPr>
      <dsp:spPr>
        <a:xfrm>
          <a:off x="3041985" y="177304"/>
          <a:ext cx="2488761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рассыпчатые</a:t>
          </a:r>
          <a:endParaRPr lang="ru-RU" sz="2900" kern="1200" dirty="0"/>
        </a:p>
      </dsp:txBody>
      <dsp:txXfrm>
        <a:off x="3041985" y="1987689"/>
        <a:ext cx="2488761" cy="1810385"/>
      </dsp:txXfrm>
    </dsp:sp>
    <dsp:sp modelId="{FAEDF80E-B4D7-49F5-A294-6ACF0625248C}">
      <dsp:nvSpPr>
        <dsp:cNvPr id="0" name=""/>
        <dsp:cNvSpPr/>
      </dsp:nvSpPr>
      <dsp:spPr>
        <a:xfrm>
          <a:off x="2876408" y="-177304"/>
          <a:ext cx="2819914" cy="27594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D19AC-0A0A-4E75-83A1-A7E16B34619B}">
      <dsp:nvSpPr>
        <dsp:cNvPr id="0" name=""/>
        <dsp:cNvSpPr/>
      </dsp:nvSpPr>
      <dsp:spPr>
        <a:xfrm>
          <a:off x="5827829" y="156038"/>
          <a:ext cx="2488761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размазни</a:t>
          </a:r>
          <a:endParaRPr lang="ru-RU" sz="2900" kern="1200" dirty="0"/>
        </a:p>
      </dsp:txBody>
      <dsp:txXfrm>
        <a:off x="5827829" y="1966423"/>
        <a:ext cx="2488761" cy="1810385"/>
      </dsp:txXfrm>
    </dsp:sp>
    <dsp:sp modelId="{DD419417-7957-4F4A-AF56-89820CF086CE}">
      <dsp:nvSpPr>
        <dsp:cNvPr id="0" name=""/>
        <dsp:cNvSpPr/>
      </dsp:nvSpPr>
      <dsp:spPr>
        <a:xfrm>
          <a:off x="5770986" y="-156038"/>
          <a:ext cx="2602448" cy="26744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D29B5-3EB3-4F55-A6B3-6A8F7113868B}">
      <dsp:nvSpPr>
        <dsp:cNvPr id="0" name=""/>
        <dsp:cNvSpPr/>
      </dsp:nvSpPr>
      <dsp:spPr>
        <a:xfrm>
          <a:off x="443748" y="3620770"/>
          <a:ext cx="7342102" cy="678894"/>
        </a:xfrm>
        <a:prstGeom prst="leftRightArrow">
          <a:avLst/>
        </a:prstGeom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EC1B-7FD6-4AC4-B1E6-21288A400EA2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F80-F8C3-4313-AC02-B4CED646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36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EC1B-7FD6-4AC4-B1E6-21288A400EA2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F80-F8C3-4313-AC02-B4CED646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1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EC1B-7FD6-4AC4-B1E6-21288A400EA2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F80-F8C3-4313-AC02-B4CED646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0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EC1B-7FD6-4AC4-B1E6-21288A400EA2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F80-F8C3-4313-AC02-B4CED646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9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EC1B-7FD6-4AC4-B1E6-21288A400EA2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F80-F8C3-4313-AC02-B4CED646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0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EC1B-7FD6-4AC4-B1E6-21288A400EA2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F80-F8C3-4313-AC02-B4CED646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1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EC1B-7FD6-4AC4-B1E6-21288A400EA2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F80-F8C3-4313-AC02-B4CED646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8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EC1B-7FD6-4AC4-B1E6-21288A400EA2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F80-F8C3-4313-AC02-B4CED646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1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EC1B-7FD6-4AC4-B1E6-21288A400EA2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F80-F8C3-4313-AC02-B4CED646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1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EC1B-7FD6-4AC4-B1E6-21288A400EA2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F80-F8C3-4313-AC02-B4CED646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6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EC1B-7FD6-4AC4-B1E6-21288A400EA2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F80-F8C3-4313-AC02-B4CED646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3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EC1B-7FD6-4AC4-B1E6-21288A400EA2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AF80-F8C3-4313-AC02-B4CED646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9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9346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4210"/>
            <a:ext cx="777847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чего варят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ашу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как 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сделать кашу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вкусной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88840"/>
            <a:ext cx="6407697" cy="4805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88316"/>
            <a:ext cx="5184576" cy="10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5229200"/>
            <a:ext cx="3250703" cy="896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Рис – рис - рисовая каша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401"/>
            <a:ext cx="4695825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7922"/>
            <a:ext cx="3553200" cy="3121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791106"/>
            <a:ext cx="4695825" cy="2802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4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5661248"/>
            <a:ext cx="3096344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Каша «Дружба»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32656"/>
            <a:ext cx="7670800" cy="5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9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291878"/>
            <a:ext cx="3322712" cy="968971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Гурьевская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каша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1"/>
            <a:ext cx="4968552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4968552" cy="3137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508104" y="4443738"/>
            <a:ext cx="3322712" cy="968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Суворовская каша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382469"/>
            <a:ext cx="1800200" cy="2384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60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471173"/>
              </p:ext>
            </p:extLst>
          </p:nvPr>
        </p:nvGraphicFramePr>
        <p:xfrm>
          <a:off x="467544" y="260648"/>
          <a:ext cx="8229600" cy="3268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466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Калорийность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Популярность среди</a:t>
                      </a:r>
                      <a:r>
                        <a:rPr lang="ru-RU" baseline="0" dirty="0" smtClean="0"/>
                        <a:t> учащихся </a:t>
                      </a:r>
                    </a:p>
                    <a:p>
                      <a:pPr algn="ctr"/>
                      <a:r>
                        <a:rPr lang="ru-RU" baseline="0" dirty="0" smtClean="0"/>
                        <a:t>нашего класса</a:t>
                      </a:r>
                      <a:endParaRPr lang="ru-RU" dirty="0"/>
                    </a:p>
                  </a:txBody>
                  <a:tcPr/>
                </a:tc>
              </a:tr>
              <a:tr h="374622">
                <a:tc>
                  <a:txBody>
                    <a:bodyPr/>
                    <a:lstStyle/>
                    <a:p>
                      <a:r>
                        <a:rPr lang="ru-RU" dirty="0" smtClean="0"/>
                        <a:t>Овсяная каша – 342 ккал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Гречневая каша – 53%</a:t>
                      </a:r>
                      <a:endParaRPr lang="ru-RU" dirty="0"/>
                    </a:p>
                  </a:txBody>
                  <a:tcPr/>
                </a:tc>
              </a:tr>
              <a:tr h="374622">
                <a:tc>
                  <a:txBody>
                    <a:bodyPr/>
                    <a:lstStyle/>
                    <a:p>
                      <a:r>
                        <a:rPr lang="ru-RU" dirty="0" smtClean="0"/>
                        <a:t>Пшённая каша – 334 ккал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Рисовая каша – 26%</a:t>
                      </a:r>
                      <a:endParaRPr lang="ru-RU" dirty="0"/>
                    </a:p>
                  </a:txBody>
                  <a:tcPr/>
                </a:tc>
              </a:tr>
              <a:tr h="374622">
                <a:tc>
                  <a:txBody>
                    <a:bodyPr/>
                    <a:lstStyle/>
                    <a:p>
                      <a:r>
                        <a:rPr lang="ru-RU" dirty="0" smtClean="0"/>
                        <a:t>Рисовая</a:t>
                      </a:r>
                      <a:r>
                        <a:rPr lang="ru-RU" baseline="0" dirty="0" smtClean="0"/>
                        <a:t> каша – 330 ккал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Манная каша</a:t>
                      </a:r>
                      <a:r>
                        <a:rPr lang="ru-RU" baseline="0" dirty="0" smtClean="0"/>
                        <a:t> – 17%</a:t>
                      </a:r>
                      <a:endParaRPr lang="ru-RU" dirty="0"/>
                    </a:p>
                  </a:txBody>
                  <a:tcPr/>
                </a:tc>
              </a:tr>
              <a:tr h="374622">
                <a:tc>
                  <a:txBody>
                    <a:bodyPr/>
                    <a:lstStyle/>
                    <a:p>
                      <a:r>
                        <a:rPr lang="ru-RU" dirty="0" smtClean="0"/>
                        <a:t>Гречневая каша – 329 ккал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Овсяная каша – 2%</a:t>
                      </a:r>
                      <a:endParaRPr lang="ru-RU" dirty="0"/>
                    </a:p>
                  </a:txBody>
                  <a:tcPr/>
                </a:tc>
              </a:tr>
              <a:tr h="374622">
                <a:tc>
                  <a:txBody>
                    <a:bodyPr/>
                    <a:lstStyle/>
                    <a:p>
                      <a:r>
                        <a:rPr lang="ru-RU" dirty="0" smtClean="0"/>
                        <a:t>Манная каша – 326 ккал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Пшённая каша – 2%</a:t>
                      </a:r>
                      <a:endParaRPr lang="ru-RU" dirty="0"/>
                    </a:p>
                  </a:txBody>
                  <a:tcPr/>
                </a:tc>
              </a:tr>
              <a:tr h="374622">
                <a:tc>
                  <a:txBody>
                    <a:bodyPr/>
                    <a:lstStyle/>
                    <a:p>
                      <a:r>
                        <a:rPr lang="ru-RU" dirty="0" smtClean="0"/>
                        <a:t>Кукурузная</a:t>
                      </a:r>
                      <a:r>
                        <a:rPr lang="ru-RU" baseline="0" dirty="0" smtClean="0"/>
                        <a:t> каша – 325 ккал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Кукурузная каша – нет</a:t>
                      </a:r>
                      <a:endParaRPr lang="ru-RU" dirty="0"/>
                    </a:p>
                  </a:txBody>
                  <a:tcPr/>
                </a:tc>
              </a:tr>
              <a:tr h="374622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Перловая каша – 324 ккал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Перловая каша - нет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29000"/>
            <a:ext cx="5076825" cy="33242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38755" y="5517232"/>
            <a:ext cx="3213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полезно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0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9" y="1009720"/>
            <a:ext cx="1644757" cy="25595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9" y="3642534"/>
            <a:ext cx="1629139" cy="2666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90" y="1009720"/>
            <a:ext cx="3493450" cy="25505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3642534"/>
            <a:ext cx="3490205" cy="26667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20085" y="2420888"/>
            <a:ext cx="2419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ядрица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5301208"/>
            <a:ext cx="2378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продел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19689" y="188640"/>
            <a:ext cx="2548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Гречиха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79116" y="188640"/>
            <a:ext cx="8229600" cy="1143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8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22720"/>
            <a:ext cx="1744629" cy="2251559"/>
          </a:xfrm>
        </p:spPr>
      </p:pic>
      <p:sp>
        <p:nvSpPr>
          <p:cNvPr id="4" name="Прямоугольник 3"/>
          <p:cNvSpPr/>
          <p:nvPr/>
        </p:nvSpPr>
        <p:spPr>
          <a:xfrm>
            <a:off x="3131840" y="476672"/>
            <a:ext cx="2483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Ячмень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423464"/>
            <a:ext cx="3043498" cy="22450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1745940" cy="23279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3861049"/>
            <a:ext cx="3043498" cy="23279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457735" y="2702514"/>
            <a:ext cx="33491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ерловая крупа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57736" y="5373216"/>
            <a:ext cx="30765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чневая крупа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62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0648"/>
            <a:ext cx="8386511" cy="6192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858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 свою половинку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40632"/>
              </p:ext>
            </p:extLst>
          </p:nvPr>
        </p:nvGraphicFramePr>
        <p:xfrm>
          <a:off x="517476" y="1126815"/>
          <a:ext cx="8352928" cy="4752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1665"/>
                <a:gridCol w="4361263"/>
              </a:tblGrid>
              <a:tr h="47525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</a:rPr>
                        <a:t>Сам кашу заварил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</a:rPr>
                        <a:t>Кашу маслом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</a:rPr>
                        <a:t>Щи да каша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</a:rPr>
                        <a:t>Просо не посеешь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</a:rPr>
                        <a:t>Заварил кашу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</a:rPr>
                        <a:t>Где с маслом каша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</a:rPr>
                        <a:t>Каша – матушка наша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</a:rPr>
                        <a:t>пища наша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</a:rPr>
                        <a:t>хлебец ржаной – отец родной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</a:rPr>
                        <a:t>так не жалей масла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</a:rPr>
                        <a:t>не испортишь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</a:rPr>
                        <a:t>там и место наше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</a:rPr>
                        <a:t>блин не испечёшь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</a:rPr>
                        <a:t>сам и расхлёбывай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141137" y="1556792"/>
            <a:ext cx="1399964" cy="3168352"/>
          </a:xfrm>
          <a:prstGeom prst="straightConnector1">
            <a:avLst/>
          </a:prstGeom>
          <a:ln w="38100">
            <a:prstDash val="sysDash"/>
            <a:beve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84258" y="2025910"/>
            <a:ext cx="1895636" cy="1074296"/>
          </a:xfrm>
          <a:prstGeom prst="straightConnector1">
            <a:avLst/>
          </a:prstGeom>
          <a:ln w="38100">
            <a:prstDash val="sysDash"/>
            <a:beve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39752" y="1556792"/>
            <a:ext cx="2088232" cy="1016598"/>
          </a:xfrm>
          <a:prstGeom prst="straightConnector1">
            <a:avLst/>
          </a:prstGeom>
          <a:ln w="38100">
            <a:prstDash val="sysDash"/>
            <a:beve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069974" y="3102285"/>
            <a:ext cx="1399964" cy="1080120"/>
          </a:xfrm>
          <a:prstGeom prst="straightConnector1">
            <a:avLst/>
          </a:prstGeom>
          <a:ln w="38100">
            <a:prstDash val="sysDash"/>
            <a:beve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584258" y="2573390"/>
            <a:ext cx="1895636" cy="1053632"/>
          </a:xfrm>
          <a:prstGeom prst="straightConnector1">
            <a:avLst/>
          </a:prstGeom>
          <a:ln w="38100">
            <a:prstDash val="sysDash"/>
            <a:beve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131840" y="3677191"/>
            <a:ext cx="1399964" cy="540060"/>
          </a:xfrm>
          <a:prstGeom prst="straightConnector1">
            <a:avLst/>
          </a:prstGeom>
          <a:ln w="38100">
            <a:prstDash val="sysDash"/>
            <a:beve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583986" y="2065091"/>
            <a:ext cx="895908" cy="2660053"/>
          </a:xfrm>
          <a:prstGeom prst="straightConnector1">
            <a:avLst/>
          </a:prstGeom>
          <a:ln w="38100">
            <a:prstDash val="sysDash"/>
            <a:beve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8234">
            <a:off x="6461655" y="4828404"/>
            <a:ext cx="2170658" cy="15638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575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9" y="2636913"/>
            <a:ext cx="3549657" cy="2366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538" y="274638"/>
            <a:ext cx="310668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поле, а волнуется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5384001"/>
            <a:ext cx="1008112" cy="504056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Нива</a:t>
            </a:r>
            <a:endParaRPr lang="ru-RU" b="1" dirty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99992" y="274638"/>
            <a:ext cx="4052394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две недели зеленеет, </a:t>
            </a:r>
          </a:p>
          <a:p>
            <a:pPr algn="l"/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две недели колосится, </a:t>
            </a:r>
          </a:p>
          <a:p>
            <a:pPr algn="l"/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две недели отцветает, </a:t>
            </a:r>
          </a:p>
          <a:p>
            <a:pPr algn="l"/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две недели наливает, </a:t>
            </a:r>
          </a:p>
          <a:p>
            <a:pPr algn="l"/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две недели подсыхает?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0"/>
          <a:stretch/>
        </p:blipFill>
        <p:spPr>
          <a:xfrm>
            <a:off x="4716016" y="2594897"/>
            <a:ext cx="3541035" cy="2408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190321" y="5370478"/>
            <a:ext cx="1306488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/>
              <a:t>Рожь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30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3666659" cy="2440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682752" cy="157018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 поле,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кургане стоит курочка с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серьгами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9657" y="5373216"/>
            <a:ext cx="1090464" cy="504056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Овёс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05334" y="54868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 братьев собрались в одну избу ночевать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98" y="2420888"/>
            <a:ext cx="3678536" cy="247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117502" y="5373216"/>
            <a:ext cx="1090464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/>
              <a:t>Колос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50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1270"/>
            <a:ext cx="3803832" cy="2858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87" y="514551"/>
            <a:ext cx="4626412" cy="2991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12" y="3445393"/>
            <a:ext cx="5312643" cy="3288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4221088"/>
            <a:ext cx="2303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ПОЛБА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7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367240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3610744" cy="1719064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 рук,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ног,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ползёт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батог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91680" y="5661248"/>
            <a:ext cx="1152128" cy="5350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/>
              <a:t>Горох</a:t>
            </a:r>
            <a:endParaRPr lang="ru-RU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60032" y="784176"/>
            <a:ext cx="3610744" cy="1719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Мала малышка,</a:t>
            </a:r>
          </a:p>
          <a:p>
            <a:pPr algn="l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олота кубышка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80" y="2852936"/>
            <a:ext cx="2481064" cy="2481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055838" y="5792553"/>
            <a:ext cx="1152128" cy="5350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/>
              <a:t>Просо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59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294283"/>
              </p:ext>
            </p:extLst>
          </p:nvPr>
        </p:nvGraphicFramePr>
        <p:xfrm>
          <a:off x="459702" y="352226"/>
          <a:ext cx="4906888" cy="291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71198272"/>
              </p:ext>
            </p:extLst>
          </p:nvPr>
        </p:nvGraphicFramePr>
        <p:xfrm>
          <a:off x="3275856" y="3284984"/>
          <a:ext cx="5212839" cy="283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467544" y="4077072"/>
            <a:ext cx="2808312" cy="194421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perspectiveContrastingRightFacing"/>
            <a:lightRig rig="threePt" dir="t"/>
          </a:scene3d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Все, кто занимается спортом, любят каши!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64088" y="620688"/>
            <a:ext cx="3240360" cy="237626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perspectiveContrastingLeftFacing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Правильное питание и спортивные нагрузки – залог здоровья!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02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esktop\pic_135854296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074">
            <a:off x="4012113" y="2197071"/>
            <a:ext cx="4318000" cy="3382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284984"/>
            <a:ext cx="4179549" cy="2816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284601" y="260648"/>
            <a:ext cx="63577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Рецепт рисовой каши </a:t>
            </a:r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Романа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Игнашевича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1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15116" cy="1857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3"/>
            <a:ext cx="8141493" cy="42047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020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090">
            <a:off x="5159534" y="604149"/>
            <a:ext cx="3412502" cy="2559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3693">
            <a:off x="1007287" y="2951688"/>
            <a:ext cx="4121479" cy="2777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354">
            <a:off x="715513" y="600103"/>
            <a:ext cx="4054073" cy="2586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928">
            <a:off x="4541804" y="3273122"/>
            <a:ext cx="3469064" cy="2705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884601" y="2715284"/>
            <a:ext cx="7358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Приятного аппетита!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7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8"/>
          <a:stretch/>
        </p:blipFill>
        <p:spPr>
          <a:xfrm>
            <a:off x="6761" y="-27721"/>
            <a:ext cx="9137239" cy="5601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14618" y="5531345"/>
            <a:ext cx="6385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КАШЕ СИЛА НАША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9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427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38890" y="332656"/>
            <a:ext cx="1827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Каши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3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076" y="4423613"/>
            <a:ext cx="4207633" cy="14401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+mj-lt"/>
              </a:rPr>
              <a:t>Гречиха – гречка –гречневая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каша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/>
        </p:blipFill>
        <p:spPr>
          <a:xfrm>
            <a:off x="251520" y="431167"/>
            <a:ext cx="4176464" cy="3076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/>
        </p:blipFill>
        <p:spPr>
          <a:xfrm>
            <a:off x="4530709" y="500910"/>
            <a:ext cx="4336762" cy="3006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09" y="3734111"/>
            <a:ext cx="4336762" cy="281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0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301208"/>
            <a:ext cx="3744416" cy="111826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Просо – пшено – пшённая каша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25"/>
          <a:stretch/>
        </p:blipFill>
        <p:spPr>
          <a:xfrm>
            <a:off x="182014" y="404664"/>
            <a:ext cx="7386059" cy="2647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5"/>
          <a:stretch/>
        </p:blipFill>
        <p:spPr>
          <a:xfrm>
            <a:off x="755576" y="2780928"/>
            <a:ext cx="4441371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3952381" cy="299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9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10" y="294928"/>
            <a:ext cx="3780189" cy="312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869160"/>
            <a:ext cx="4762872" cy="8249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Пшеница – манная </a:t>
            </a:r>
            <a:r>
              <a:rPr lang="ru-RU" b="1" dirty="0" smtClean="0"/>
              <a:t>крупа- </a:t>
            </a:r>
            <a:r>
              <a:rPr lang="ru-RU" b="1" dirty="0"/>
              <a:t>манная </a:t>
            </a:r>
            <a:r>
              <a:rPr lang="ru-RU" b="1" dirty="0" smtClean="0"/>
              <a:t>каша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3528" y="294928"/>
            <a:ext cx="4700132" cy="312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10" y="3554403"/>
            <a:ext cx="3777755" cy="2946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4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869160"/>
            <a:ext cx="3682752" cy="8249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Пшеница </a:t>
            </a:r>
            <a:r>
              <a:rPr lang="ru-RU" b="1" dirty="0" smtClean="0"/>
              <a:t>–пшеничная </a:t>
            </a:r>
            <a:r>
              <a:rPr lang="ru-RU" b="1" dirty="0"/>
              <a:t>крупа- </a:t>
            </a:r>
            <a:r>
              <a:rPr lang="ru-RU" b="1" dirty="0" smtClean="0"/>
              <a:t>пшеничная </a:t>
            </a:r>
            <a:r>
              <a:rPr lang="ru-RU" b="1" dirty="0"/>
              <a:t>каша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"/>
          <a:stretch/>
        </p:blipFill>
        <p:spPr>
          <a:xfrm>
            <a:off x="395536" y="240984"/>
            <a:ext cx="422425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06" y="240984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22046"/>
            <a:ext cx="4618484" cy="30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70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" y="4725144"/>
            <a:ext cx="4042792" cy="9689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Овёс – овсяные хлопья-овсяная каша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1329"/>
            <a:ext cx="432724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11" y="271329"/>
            <a:ext cx="3826185" cy="2869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70" y="3786187"/>
            <a:ext cx="3810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1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276</Words>
  <Application>Microsoft Office PowerPoint</Application>
  <PresentationFormat>Экран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свою половинку</vt:lpstr>
      <vt:lpstr>Не поле, а волнуется </vt:lpstr>
      <vt:lpstr>Как на поле,  на кургане стоит курочка с серьгами  </vt:lpstr>
      <vt:lpstr>Без рук,  без ног,  ползёт на батог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2015-02-22T20:44:02Z</dcterms:created>
  <dcterms:modified xsi:type="dcterms:W3CDTF">2015-02-25T19:41:17Z</dcterms:modified>
</cp:coreProperties>
</file>