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1" r:id="rId3"/>
    <p:sldId id="270" r:id="rId4"/>
    <p:sldId id="256" r:id="rId5"/>
    <p:sldId id="257" r:id="rId6"/>
    <p:sldId id="265" r:id="rId7"/>
    <p:sldId id="258" r:id="rId8"/>
    <p:sldId id="259" r:id="rId9"/>
    <p:sldId id="266" r:id="rId10"/>
    <p:sldId id="262" r:id="rId11"/>
    <p:sldId id="263" r:id="rId12"/>
    <p:sldId id="264" r:id="rId13"/>
    <p:sldId id="260" r:id="rId14"/>
    <p:sldId id="261" r:id="rId15"/>
    <p:sldId id="267" r:id="rId16"/>
    <p:sldId id="268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1CC8-AC54-4D63-9F54-E327D0C74266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31EB-8A61-444C-8E68-5D6FF71CCDE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1CC8-AC54-4D63-9F54-E327D0C74266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31EB-8A61-444C-8E68-5D6FF71CCD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1CC8-AC54-4D63-9F54-E327D0C74266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31EB-8A61-444C-8E68-5D6FF71CCD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1CC8-AC54-4D63-9F54-E327D0C74266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31EB-8A61-444C-8E68-5D6FF71CCDE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1CC8-AC54-4D63-9F54-E327D0C74266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31EB-8A61-444C-8E68-5D6FF71CCD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1CC8-AC54-4D63-9F54-E327D0C74266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31EB-8A61-444C-8E68-5D6FF71CCDE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1CC8-AC54-4D63-9F54-E327D0C74266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31EB-8A61-444C-8E68-5D6FF71CCDE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1CC8-AC54-4D63-9F54-E327D0C74266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31EB-8A61-444C-8E68-5D6FF71CCD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1CC8-AC54-4D63-9F54-E327D0C74266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31EB-8A61-444C-8E68-5D6FF71CCD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1CC8-AC54-4D63-9F54-E327D0C74266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31EB-8A61-444C-8E68-5D6FF71CCD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1CC8-AC54-4D63-9F54-E327D0C74266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31EB-8A61-444C-8E68-5D6FF71CCDE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EA1CC8-AC54-4D63-9F54-E327D0C74266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9231EB-8A61-444C-8E68-5D6FF71CCD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dmin\Desktop\1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568952" cy="6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189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для презентации ШЦВ\2676666ppyi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73535" cy="61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06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для презентации ШЦВ\l2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16632"/>
            <a:ext cx="8784976" cy="658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278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для презентации ШЦВ\7e9ba16fe427b1dfd99e07ea7cc522d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980728"/>
            <a:ext cx="841053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98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для презентации ШЦВ\hqdefaul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0" y="0"/>
            <a:ext cx="9157320" cy="686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741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для презентации ШЦВ\1247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73" r="-1235"/>
          <a:stretch/>
        </p:blipFill>
        <p:spPr bwMode="auto">
          <a:xfrm>
            <a:off x="611560" y="1124744"/>
            <a:ext cx="810419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870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для презентации ШЦВ\unnamed (2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24936" cy="631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611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для презентации ШЦВ\img2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992888" cy="599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839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Admin\Desktop\Без названия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6904" cy="609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981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valenki-women-gray-tep-1-true-valenki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568863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863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Slide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21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093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для презентации ШЦВ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82" y="-31724"/>
            <a:ext cx="9163681" cy="687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386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88"/>
          <a:stretch/>
        </p:blipFill>
        <p:spPr bwMode="auto">
          <a:xfrm>
            <a:off x="0" y="1112881"/>
            <a:ext cx="9144000" cy="419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082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для презентации ШЦВ\00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21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630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для презентации ШЦВ\img1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9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470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для презентации ШЦВ\slide-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191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для презентации ШЦВ\ee36f4d558df89867c16f1d830720b13-800x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36904" cy="610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13693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2020-06-08T10:59:03Z</dcterms:created>
  <dcterms:modified xsi:type="dcterms:W3CDTF">2020-06-08T11:31:43Z</dcterms:modified>
</cp:coreProperties>
</file>