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&#1056;&#1072;&#1073;&#1086;&#1095;&#1080;&#1081;%20&#1089;&#1090;&#1086;&#1083;\&#1056;&#1072;&#1073;&#1086;&#1095;&#1080;&#1081;%20&#1089;&#1090;&#1086;&#1083;\&#1084;&#1072;&#1090;&#1077;&#1084;&#1072;&#1090;&#1080;&#1082;&#1072;\&#1060;&#1080;&#1079;&#1082;&#1091;&#1083;&#1100;&#1090;&#1084;&#1080;&#1085;&#1091;&#1090;&#1082;&#1072;_&#8212;_&#1054;&#1090;&#1076;&#1099;&#1093;_&#1085;&#1072;&#1096;_-&#1092;&#1080;&#1079;&#1082;&#1091;&#1083;&#1100;&#1090;&#1084;&#1080;&#1085;&#1091;&#1090;&#1082;&#1072;_(Saving-Music.Ru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546848" cy="74867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7200" dirty="0" smtClean="0"/>
              <a:t>42.552 : 6</a:t>
            </a:r>
            <a:endParaRPr lang="ru-RU" sz="7200" dirty="0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772816"/>
            <a:ext cx="4546848" cy="748679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7200" dirty="0" smtClean="0"/>
              <a:t>485 * 100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51520" y="1700808"/>
            <a:ext cx="6832376" cy="1036711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lang="ru-RU" sz="7200" noProof="0" dirty="0" smtClean="0"/>
              <a:t>356.000 : 1000 </a:t>
            </a:r>
            <a:endParaRPr kumimoji="0" lang="ru-RU" sz="7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5" grpId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643192" cy="2332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Сколько минут составляет ¼ часа?</a:t>
            </a:r>
            <a:endParaRPr lang="ru-RU" sz="5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/>
              <a:t>Какую часть года составляют 4 месяца?</a:t>
            </a:r>
            <a:endParaRPr lang="ru-RU" sz="5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  <p:pic>
        <p:nvPicPr>
          <p:cNvPr id="1026" name="Picture 2" descr="D:\Рабочий стол\Рабочий стол\математика\image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33056"/>
            <a:ext cx="2094230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971600" y="5196333"/>
            <a:ext cx="669674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668344" y="5013176"/>
            <a:ext cx="0" cy="288032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71600" y="5052317"/>
            <a:ext cx="0" cy="288032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"/>
          <p:cNvSpPr txBox="1">
            <a:spLocks/>
          </p:cNvSpPr>
          <p:nvPr/>
        </p:nvSpPr>
        <p:spPr>
          <a:xfrm>
            <a:off x="2411760" y="2852936"/>
            <a:ext cx="3744416" cy="1080120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i="1" dirty="0" smtClean="0">
                <a:latin typeface="+mj-lt"/>
                <a:ea typeface="+mj-ea"/>
                <a:cs typeface="+mj-cs"/>
              </a:rPr>
              <a:t>90 км/ч</a:t>
            </a:r>
            <a:endParaRPr kumimoji="0" lang="ru-RU" sz="4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2555776" y="5517232"/>
            <a:ext cx="1872208" cy="100811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400" i="1" dirty="0" smtClean="0">
                <a:latin typeface="+mj-lt"/>
                <a:ea typeface="+mj-ea"/>
                <a:cs typeface="+mj-cs"/>
              </a:rPr>
              <a:t>6 ч</a:t>
            </a:r>
            <a:endParaRPr kumimoji="0" lang="ru-RU" sz="54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22222E-6 L 0.73229 -2.22222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2708920"/>
            <a:ext cx="3312368" cy="1224136"/>
          </a:xfrm>
          <a:prstGeom prst="rect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617712" y="1781944"/>
            <a:ext cx="1514128" cy="10709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i="1" dirty="0" smtClean="0">
                <a:latin typeface="+mj-lt"/>
                <a:ea typeface="+mj-ea"/>
                <a:cs typeface="+mj-cs"/>
              </a:rPr>
              <a:t>25 см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210000" y="2708920"/>
            <a:ext cx="1514128" cy="10709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i="1" dirty="0" smtClean="0">
                <a:latin typeface="+mj-lt"/>
                <a:ea typeface="+mj-ea"/>
                <a:cs typeface="+mj-cs"/>
              </a:rPr>
              <a:t>10 см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689720" y="2780928"/>
            <a:ext cx="1514128" cy="107099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i="1" noProof="0" dirty="0" smtClean="0">
                <a:latin typeface="+mj-lt"/>
                <a:ea typeface="+mj-ea"/>
                <a:cs typeface="+mj-cs"/>
              </a:rPr>
              <a:t>S = </a:t>
            </a:r>
            <a:r>
              <a:rPr lang="ru-RU" sz="4000" i="1" noProof="0" dirty="0" smtClean="0">
                <a:latin typeface="+mj-lt"/>
                <a:ea typeface="+mj-ea"/>
                <a:cs typeface="+mj-cs"/>
              </a:rPr>
              <a:t>?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>
            <a:noAutofit/>
          </a:bodyPr>
          <a:lstStyle/>
          <a:p>
            <a:r>
              <a:rPr lang="ru-RU" sz="7200" i="1" dirty="0" smtClean="0"/>
              <a:t>Устный счет</a:t>
            </a:r>
            <a:endParaRPr lang="ru-RU" sz="7200" i="1" dirty="0"/>
          </a:p>
        </p:txBody>
      </p:sp>
      <p:pic>
        <p:nvPicPr>
          <p:cNvPr id="2050" name="Picture 2" descr="D:\Рабочий стол\Рабочий стол\математика\106903598_4610040_0_b66a4_8c221d76_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124744"/>
            <a:ext cx="2016224" cy="1854925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0" y="2492896"/>
            <a:ext cx="2664296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i="1" dirty="0" smtClean="0">
                <a:latin typeface="+mj-lt"/>
                <a:ea typeface="+mj-ea"/>
                <a:cs typeface="+mj-cs"/>
              </a:rPr>
              <a:t>2 кг 400 г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51" name="Picture 3" descr="D:\Рабочий стол\Рабочий стол\математика\2103804_svekla-vekt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3002853"/>
            <a:ext cx="1872208" cy="2946427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619672" y="4077072"/>
            <a:ext cx="2664296" cy="6389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907704" y="1700808"/>
            <a:ext cx="4176464" cy="648072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000" i="1" noProof="0" dirty="0" smtClean="0">
                <a:latin typeface="+mj-lt"/>
                <a:ea typeface="+mj-ea"/>
                <a:cs typeface="+mj-cs"/>
              </a:rPr>
              <a:t>- в 6 раз больше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5220072" y="2060848"/>
            <a:ext cx="1080120" cy="2448272"/>
            <a:chOff x="5220072" y="2060848"/>
            <a:chExt cx="1080120" cy="2448272"/>
          </a:xfrm>
        </p:grpSpPr>
        <p:cxnSp>
          <p:nvCxnSpPr>
            <p:cNvPr id="15" name="Прямая со стрелкой 14"/>
            <p:cNvCxnSpPr/>
            <p:nvPr/>
          </p:nvCxnSpPr>
          <p:spPr>
            <a:xfrm flipH="1">
              <a:off x="5220072" y="4509120"/>
              <a:ext cx="1080120" cy="0"/>
            </a:xfrm>
            <a:prstGeom prst="straightConnector1">
              <a:avLst/>
            </a:prstGeom>
            <a:ln w="50800"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5796136" y="2060848"/>
              <a:ext cx="504056" cy="0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6300192" y="2060848"/>
              <a:ext cx="0" cy="2448272"/>
            </a:xfrm>
            <a:prstGeom prst="line">
              <a:avLst/>
            </a:prstGeom>
            <a:ln w="508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</a:t>
            </a:r>
            <a:endParaRPr lang="ru-RU" dirty="0"/>
          </a:p>
        </p:txBody>
      </p:sp>
      <p:pic>
        <p:nvPicPr>
          <p:cNvPr id="5" name="Физкультминутка_—_Отдых_наш_-физкультминутка_(Saving-Music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11560" y="587727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1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</TotalTime>
  <Words>56</Words>
  <Application>Microsoft Office PowerPoint</Application>
  <PresentationFormat>Экран (4:3)</PresentationFormat>
  <Paragraphs>20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Математика</vt:lpstr>
      <vt:lpstr>Устный счет</vt:lpstr>
      <vt:lpstr>Устный счет</vt:lpstr>
      <vt:lpstr>Устный счет</vt:lpstr>
      <vt:lpstr>Устный счет</vt:lpstr>
      <vt:lpstr>Устный счет</vt:lpstr>
      <vt:lpstr>Устный счет</vt:lpstr>
      <vt:lpstr>Физкультминутка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cp:lastModifiedBy>Пользователь</cp:lastModifiedBy>
  <cp:revision>7</cp:revision>
  <dcterms:modified xsi:type="dcterms:W3CDTF">2017-01-15T09:19:00Z</dcterms:modified>
</cp:coreProperties>
</file>