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adi.sk/i/PaOs_4Xj5_648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708476"/>
            <a:ext cx="3600399" cy="170216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Урок</a:t>
            </a:r>
            <a:br>
              <a:rPr lang="ru-RU" b="1" dirty="0" smtClean="0"/>
            </a:br>
            <a:r>
              <a:rPr lang="ru-RU" b="1" dirty="0" smtClean="0"/>
              <a:t>математики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Тема: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Деление на 2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2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Выполним несколько тренировочных заданий.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/>
          <a:lstStyle/>
          <a:p>
            <a:r>
              <a:rPr lang="ru-RU" dirty="0" smtClean="0"/>
              <a:t>Открой учебник на стр.83 и выполни задание №2 письменно в тетради</a:t>
            </a:r>
          </a:p>
          <a:p>
            <a:endParaRPr lang="ru-RU" dirty="0" smtClean="0"/>
          </a:p>
          <a:p>
            <a:r>
              <a:rPr lang="ru-RU" dirty="0"/>
              <a:t>Решите </a:t>
            </a:r>
            <a:r>
              <a:rPr lang="ru-RU" dirty="0" smtClean="0"/>
              <a:t>задачу. Решение запиши в тетради.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Все 12 вафель разложили в 2 вазочки поровну. Сколько вафель в одной вазочке</a:t>
            </a:r>
            <a:r>
              <a:rPr lang="ru-RU" dirty="0" smtClean="0"/>
              <a:t>?</a:t>
            </a:r>
          </a:p>
          <a:p>
            <a:pPr marL="6858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76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-171400"/>
            <a:ext cx="7024744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/>
          <a:lstStyle/>
          <a:p>
            <a:r>
              <a:rPr lang="ru-RU" dirty="0" smtClean="0"/>
              <a:t>Выполни задание в учебнике №6 стр.83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Выполни карточку от учителя № 46 на </a:t>
            </a:r>
            <a:r>
              <a:rPr lang="ru-RU" dirty="0" err="1" smtClean="0"/>
              <a:t>Учи.ру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14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188640"/>
            <a:ext cx="7024744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6777201" cy="44918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8800" b="1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ru-RU" sz="8800" b="1" dirty="0" smtClean="0">
                <a:solidFill>
                  <a:schemeClr val="bg2">
                    <a:lumMod val="50000"/>
                  </a:schemeClr>
                </a:solidFill>
                <a:latin typeface="Ekaterina Velikaya Two" panose="03000007060000020002" pitchFamily="66" charset="0"/>
              </a:rPr>
              <a:t>Спасибо              за    урок!</a:t>
            </a:r>
            <a:endParaRPr lang="ru-RU" sz="8800" b="1" dirty="0">
              <a:solidFill>
                <a:schemeClr val="bg2">
                  <a:lumMod val="50000"/>
                </a:schemeClr>
              </a:solidFill>
              <a:latin typeface="Ekaterina Velikaya Two" panose="030000070600000200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7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Откройте </a:t>
            </a:r>
            <a:r>
              <a:rPr lang="ru-RU" dirty="0" err="1" smtClean="0"/>
              <a:t>видеоурок</a:t>
            </a:r>
            <a:r>
              <a:rPr lang="ru-RU" dirty="0" smtClean="0"/>
              <a:t> и внимательно послушайте: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564903"/>
            <a:ext cx="6777317" cy="1656185"/>
          </a:xfrm>
        </p:spPr>
        <p:txBody>
          <a:bodyPr/>
          <a:lstStyle/>
          <a:p>
            <a:r>
              <a:rPr lang="ru-RU" dirty="0" smtClean="0"/>
              <a:t>Ссылка на урок: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yadi.sk/i/PaOs_4Xj5_648Q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30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Давайте вспомним: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89654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Умножение – это сложение одинаковых слагаемых. Знак умножения - *, х.</a:t>
            </a:r>
          </a:p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Компоненты умножения: первый множитель, второй множитель.</a:t>
            </a:r>
          </a:p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Результат умножения – произведение.</a:t>
            </a:r>
          </a:p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Деление – действие обратное умножению.</a:t>
            </a:r>
          </a:p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Компоненты деления: делимое, делитель, частное.</a:t>
            </a:r>
          </a:p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Делимое – число, которое делят.</a:t>
            </a:r>
          </a:p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Делитель – число, на которое делят.</a:t>
            </a:r>
          </a:p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Частное – результат деления.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90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-387424"/>
            <a:ext cx="5772946" cy="3874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6777317" cy="5355957"/>
          </a:xfrm>
        </p:spPr>
        <p:txBody>
          <a:bodyPr/>
          <a:lstStyle/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Перед вами таблица умножения числа 2.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4036019" cy="514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-603448"/>
            <a:ext cx="7024744" cy="603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548680"/>
            <a:ext cx="6777317" cy="5283949"/>
          </a:xfrm>
        </p:spPr>
        <p:txBody>
          <a:bodyPr/>
          <a:lstStyle/>
          <a:p>
            <a:r>
              <a:rPr lang="ru-RU" dirty="0"/>
              <a:t>Пользуясь данной таблицей, можно легко составить таблицу, где делитель равен 2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99683"/>
            <a:ext cx="3528392" cy="49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03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r>
              <a:rPr lang="ru-RU" dirty="0"/>
              <a:t>И таблицу, где частное равно 2.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3027978" cy="494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43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0913"/>
            <a:ext cx="702474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1D1D1B"/>
                </a:solidFill>
                <a:latin typeface="robotoregular"/>
              </a:rPr>
              <a:t>Мы составили таблицу деления на число 2 и таблицу, когда в частном получается 2. </a:t>
            </a:r>
            <a:endParaRPr lang="ru-RU" dirty="0" smtClean="0">
              <a:solidFill>
                <a:srgbClr val="1D1D1B"/>
              </a:solidFill>
              <a:latin typeface="robotoregular"/>
            </a:endParaRPr>
          </a:p>
          <a:p>
            <a:r>
              <a:rPr lang="ru-RU" dirty="0" smtClean="0">
                <a:solidFill>
                  <a:srgbClr val="1D1D1B"/>
                </a:solidFill>
                <a:latin typeface="robotoregular"/>
              </a:rPr>
              <a:t>Достаточно </a:t>
            </a:r>
            <a:r>
              <a:rPr lang="ru-RU" dirty="0">
                <a:solidFill>
                  <a:srgbClr val="1D1D1B"/>
                </a:solidFill>
                <a:latin typeface="robotoregular"/>
              </a:rPr>
              <a:t>знать хотя бы один из предложенных столбиков таблицы, можно быстро найти значения других выражений</a:t>
            </a:r>
            <a:r>
              <a:rPr lang="ru-RU" dirty="0" smtClean="0">
                <a:solidFill>
                  <a:srgbClr val="1D1D1B"/>
                </a:solidFill>
                <a:latin typeface="robotoregular"/>
              </a:rPr>
              <a:t>.</a:t>
            </a:r>
          </a:p>
          <a:p>
            <a:endParaRPr lang="ru-RU" dirty="0">
              <a:solidFill>
                <a:srgbClr val="1D1D1B"/>
              </a:solidFill>
              <a:latin typeface="robotoregular"/>
            </a:endParaRPr>
          </a:p>
          <a:p>
            <a:r>
              <a:rPr lang="ru-RU" dirty="0" smtClean="0">
                <a:solidFill>
                  <a:srgbClr val="1D1D1B"/>
                </a:solidFill>
                <a:latin typeface="robotoregular"/>
              </a:rPr>
              <a:t>Запиши в своей тетради эти три таблицы в три столбика и обведи в рамочку для запоминания</a:t>
            </a:r>
          </a:p>
          <a:p>
            <a:endParaRPr lang="ru-RU" dirty="0">
              <a:solidFill>
                <a:srgbClr val="1D1D1B"/>
              </a:solidFill>
              <a:latin typeface="robotoregular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529755"/>
            <a:ext cx="7344816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Знание таблицы деления на 2 помогает быстро выполнять вычисления и решать задачи.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/>
          <a:lstStyle/>
          <a:p>
            <a:r>
              <a:rPr lang="ru-RU" dirty="0"/>
              <a:t>За партами сидели 18 учеников, по 2 за каждой партой. Сколько парт заняли ученики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pPr marL="68580" indent="0">
              <a:buNone/>
            </a:pPr>
            <a:r>
              <a:rPr lang="ru-RU" dirty="0" smtClean="0"/>
              <a:t>Запиши решение в тетради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98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еще одну задачу.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Бабушка решила разложить 8 пирожков на 4 тарелки. Сколько пирожков на одной тарелке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pPr marL="68580" indent="0">
              <a:buNone/>
            </a:pPr>
            <a:r>
              <a:rPr lang="ru-RU" dirty="0" smtClean="0"/>
              <a:t>Запиши решение в своей тетради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151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286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 Урок математики</vt:lpstr>
      <vt:lpstr>Откройте видеоурок и внимательно послушайте:</vt:lpstr>
      <vt:lpstr>Давайте вспомним: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Решим задачу.</vt:lpstr>
      <vt:lpstr>Решим еще одну задачу.</vt:lpstr>
      <vt:lpstr>Выполним несколько тренировочных заданий.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2020-05-07T16:21:44Z</dcterms:created>
  <dcterms:modified xsi:type="dcterms:W3CDTF">2020-05-07T17:14:48Z</dcterms:modified>
</cp:coreProperties>
</file>