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56" d="100"/>
          <a:sy n="56" d="100"/>
        </p:scale>
        <p:origin x="31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2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9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6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982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6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01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4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40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9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3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9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4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3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1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78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73D3DF-3ED9-4720-9116-1E3ABCC7E972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D7BC-A1CF-4ECD-8692-26B6BF75A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55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2016034"/>
          </a:xfrm>
        </p:spPr>
        <p:txBody>
          <a:bodyPr/>
          <a:lstStyle/>
          <a:p>
            <a:r>
              <a:rPr lang="en-US" dirty="0" smtClean="0"/>
              <a:t>Elisabeth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3795" y="2096063"/>
            <a:ext cx="10385576" cy="4409239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ru-RU" dirty="0" smtClean="0"/>
              <a:t>Выполнила </a:t>
            </a:r>
          </a:p>
          <a:p>
            <a:pPr marL="0" indent="0" algn="r">
              <a:buNone/>
            </a:pPr>
            <a:r>
              <a:rPr lang="ru-RU" dirty="0" smtClean="0"/>
              <a:t>учитель английского языка</a:t>
            </a:r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Иванова Наталия Евгеньевна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8" y="2095499"/>
            <a:ext cx="3451932" cy="4311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69" y="188867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7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274321"/>
            <a:ext cx="9001462" cy="2076994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en-US" dirty="0" smtClean="0"/>
              <a:t>Elisabeth II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5269" y="1724298"/>
            <a:ext cx="9001462" cy="15283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full name is</a:t>
            </a:r>
            <a:r>
              <a:rPr lang="en-US" dirty="0"/>
              <a:t> </a:t>
            </a:r>
            <a:r>
              <a:rPr lang="en-US" dirty="0" smtClean="0"/>
              <a:t>Elisabeth</a:t>
            </a:r>
            <a:r>
              <a:rPr lang="ru-RU" dirty="0" smtClean="0"/>
              <a:t> </a:t>
            </a:r>
            <a:r>
              <a:rPr lang="en-US" dirty="0" smtClean="0"/>
              <a:t>Alexandra</a:t>
            </a:r>
            <a:r>
              <a:rPr lang="ru-RU" dirty="0" smtClean="0"/>
              <a:t> </a:t>
            </a:r>
            <a:r>
              <a:rPr lang="en-US" dirty="0" smtClean="0"/>
              <a:t>Maria.</a:t>
            </a:r>
            <a:endParaRPr lang="ru-RU" dirty="0" smtClean="0"/>
          </a:p>
          <a:p>
            <a:r>
              <a:rPr lang="en-US" dirty="0" smtClean="0"/>
              <a:t>She was born in</a:t>
            </a:r>
            <a:r>
              <a:rPr lang="ru-RU" dirty="0" smtClean="0"/>
              <a:t> </a:t>
            </a:r>
            <a:r>
              <a:rPr lang="en-US" dirty="0" smtClean="0"/>
              <a:t>April, 21</a:t>
            </a:r>
            <a:r>
              <a:rPr lang="ru-RU" dirty="0" smtClean="0"/>
              <a:t> 1926 </a:t>
            </a:r>
            <a:r>
              <a:rPr lang="en-US" dirty="0" smtClean="0"/>
              <a:t>in London</a:t>
            </a:r>
            <a:r>
              <a:rPr lang="ru-RU" dirty="0" smtClean="0"/>
              <a:t>, </a:t>
            </a:r>
            <a:r>
              <a:rPr lang="en-US" dirty="0" smtClean="0"/>
              <a:t>Great Britain.</a:t>
            </a:r>
            <a:endParaRPr lang="ru-RU" dirty="0" smtClean="0"/>
          </a:p>
          <a:p>
            <a:r>
              <a:rPr lang="en-US" dirty="0" smtClean="0"/>
              <a:t>Her father was the King</a:t>
            </a:r>
            <a:r>
              <a:rPr lang="ru-RU" dirty="0" smtClean="0"/>
              <a:t> </a:t>
            </a:r>
            <a:r>
              <a:rPr lang="en-US" dirty="0" smtClean="0"/>
              <a:t>of England</a:t>
            </a:r>
            <a:r>
              <a:rPr lang="ru-RU" dirty="0" smtClean="0"/>
              <a:t> </a:t>
            </a:r>
            <a:r>
              <a:rPr lang="en-US" dirty="0" smtClean="0"/>
              <a:t>George</a:t>
            </a:r>
            <a:r>
              <a:rPr lang="ru-RU" dirty="0" smtClean="0"/>
              <a:t> </a:t>
            </a:r>
            <a:r>
              <a:rPr lang="en-US" dirty="0" smtClean="0"/>
              <a:t>VI</a:t>
            </a:r>
            <a:r>
              <a:rPr lang="ru-RU" dirty="0" smtClean="0"/>
              <a:t>, </a:t>
            </a:r>
            <a:r>
              <a:rPr lang="en-US" dirty="0" smtClean="0"/>
              <a:t>her mother</a:t>
            </a:r>
            <a:r>
              <a:rPr lang="ru-RU" dirty="0" smtClean="0"/>
              <a:t> </a:t>
            </a:r>
            <a:r>
              <a:rPr lang="en-US" dirty="0" smtClean="0"/>
              <a:t>was Elisabeth</a:t>
            </a:r>
            <a:r>
              <a:rPr lang="ru-RU" dirty="0" smtClean="0"/>
              <a:t> </a:t>
            </a:r>
            <a:r>
              <a:rPr lang="en-US" dirty="0" smtClean="0"/>
              <a:t>Bows Lyon.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17" y="3252651"/>
            <a:ext cx="5202966" cy="3389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632" y="261259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</a:t>
            </a:r>
            <a:r>
              <a:rPr lang="ru-RU" dirty="0" smtClean="0"/>
              <a:t> </a:t>
            </a:r>
            <a:r>
              <a:rPr lang="en-US" dirty="0" smtClean="0"/>
              <a:t>VI </a:t>
            </a:r>
            <a:r>
              <a:rPr lang="ru-RU" dirty="0" smtClean="0"/>
              <a:t>И </a:t>
            </a:r>
            <a:r>
              <a:rPr lang="en-US" dirty="0" smtClean="0"/>
              <a:t>Edward</a:t>
            </a:r>
            <a:r>
              <a:rPr lang="ru-RU" dirty="0" smtClean="0"/>
              <a:t> </a:t>
            </a:r>
            <a:r>
              <a:rPr lang="en-US" dirty="0" smtClean="0"/>
              <a:t>viii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72046"/>
            <a:ext cx="10353762" cy="41191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Elisabeth’s father George </a:t>
            </a:r>
            <a:r>
              <a:rPr lang="ru-RU" dirty="0" smtClean="0"/>
              <a:t> </a:t>
            </a:r>
            <a:r>
              <a:rPr lang="en-US" dirty="0" smtClean="0"/>
              <a:t>VI</a:t>
            </a:r>
            <a:r>
              <a:rPr lang="ru-RU" dirty="0" smtClean="0"/>
              <a:t> </a:t>
            </a:r>
            <a:r>
              <a:rPr lang="en-US" dirty="0" smtClean="0"/>
              <a:t>was the second</a:t>
            </a:r>
            <a:r>
              <a:rPr lang="en-US" dirty="0"/>
              <a:t> </a:t>
            </a:r>
            <a:r>
              <a:rPr lang="en-US" dirty="0" smtClean="0"/>
              <a:t>in the line to the throne</a:t>
            </a:r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fter </a:t>
            </a:r>
            <a:r>
              <a:rPr lang="en-US" dirty="0" smtClean="0"/>
              <a:t>his elder brother</a:t>
            </a:r>
            <a:r>
              <a:rPr lang="ru-RU" dirty="0" smtClean="0"/>
              <a:t> </a:t>
            </a:r>
            <a:r>
              <a:rPr lang="en-US" dirty="0" smtClean="0"/>
              <a:t>Edward VIII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</a:t>
            </a:r>
            <a:r>
              <a:rPr lang="en-US" dirty="0" smtClean="0"/>
              <a:t>       Edward</a:t>
            </a:r>
            <a:r>
              <a:rPr lang="ru-RU" dirty="0" smtClean="0"/>
              <a:t> </a:t>
            </a:r>
            <a:r>
              <a:rPr lang="en-US" dirty="0" smtClean="0"/>
              <a:t> VIII                                                George </a:t>
            </a:r>
            <a:r>
              <a:rPr lang="ru-RU" dirty="0" smtClean="0"/>
              <a:t> </a:t>
            </a:r>
            <a:r>
              <a:rPr lang="en-US" dirty="0" smtClean="0"/>
              <a:t>VI                                         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89" y="3171575"/>
            <a:ext cx="2646081" cy="3307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03" y="3171576"/>
            <a:ext cx="2505021" cy="330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98" y="269695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404951"/>
            <a:ext cx="10353761" cy="1031964"/>
          </a:xfrm>
        </p:spPr>
        <p:txBody>
          <a:bodyPr/>
          <a:lstStyle/>
          <a:p>
            <a:r>
              <a:rPr lang="en-US" dirty="0" err="1" smtClean="0"/>
              <a:t>edward</a:t>
            </a:r>
            <a:r>
              <a:rPr lang="ru-RU" dirty="0" smtClean="0"/>
              <a:t>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err="1" smtClean="0"/>
              <a:t>wallis</a:t>
            </a:r>
            <a:r>
              <a:rPr lang="ru-RU" dirty="0" smtClean="0"/>
              <a:t> </a:t>
            </a:r>
            <a:r>
              <a:rPr lang="en-US" dirty="0" err="1" smtClean="0"/>
              <a:t>simpson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227909"/>
            <a:ext cx="10353762" cy="456329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Edward VIII had been the King of the UK for only one month</a:t>
            </a:r>
            <a:r>
              <a:rPr lang="en-US" dirty="0"/>
              <a:t> </a:t>
            </a:r>
            <a:r>
              <a:rPr lang="en-US" dirty="0" smtClean="0"/>
              <a:t>(since January</a:t>
            </a:r>
            <a:r>
              <a:rPr lang="ru-RU" dirty="0" smtClean="0"/>
              <a:t> </a:t>
            </a:r>
            <a:r>
              <a:rPr lang="en-US" dirty="0" smtClean="0"/>
              <a:t>till</a:t>
            </a:r>
            <a:r>
              <a:rPr lang="ru-RU" dirty="0" smtClean="0"/>
              <a:t> </a:t>
            </a:r>
            <a:r>
              <a:rPr lang="en-US" dirty="0" smtClean="0"/>
              <a:t>December</a:t>
            </a:r>
            <a:r>
              <a:rPr lang="ru-RU" dirty="0" smtClean="0"/>
              <a:t> 1936</a:t>
            </a:r>
            <a:r>
              <a:rPr lang="en-US" dirty="0" smtClean="0"/>
              <a:t>).</a:t>
            </a:r>
            <a:r>
              <a:rPr lang="en-US" dirty="0"/>
              <a:t> </a:t>
            </a:r>
            <a:r>
              <a:rPr lang="en-US" dirty="0" smtClean="0"/>
              <a:t>He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effectLst/>
              </a:rPr>
              <a:t>abdicated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to marry divorced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Wallis Simpson</a:t>
            </a:r>
            <a:r>
              <a:rPr lang="ru-RU" dirty="0" smtClean="0">
                <a:effectLst/>
              </a:rPr>
              <a:t>, </a:t>
            </a:r>
            <a:r>
              <a:rPr lang="en-US" dirty="0" smtClean="0">
                <a:effectLst/>
              </a:rPr>
              <a:t>but the Government of the UK didn’t agree with it.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He declared</a:t>
            </a:r>
            <a:r>
              <a:rPr lang="ru-RU" dirty="0" smtClean="0">
                <a:effectLst/>
              </a:rPr>
              <a:t>: «</a:t>
            </a:r>
            <a:r>
              <a:rPr lang="en-US" dirty="0" smtClean="0">
                <a:effectLst/>
              </a:rPr>
              <a:t>I found it impossible</a:t>
            </a:r>
            <a:r>
              <a:rPr lang="ru-RU" dirty="0" smtClean="0">
                <a:effectLst/>
              </a:rPr>
              <a:t>… </a:t>
            </a:r>
            <a:r>
              <a:rPr lang="en-US" dirty="0" smtClean="0">
                <a:effectLst/>
              </a:rPr>
              <a:t>to fulfill the duties of a king without the help and support of </a:t>
            </a:r>
            <a:r>
              <a:rPr lang="en-US" dirty="0" smtClean="0">
                <a:effectLst/>
              </a:rPr>
              <a:t>the </a:t>
            </a:r>
            <a:r>
              <a:rPr lang="en-US" dirty="0" smtClean="0">
                <a:effectLst/>
              </a:rPr>
              <a:t>woman whom I love</a:t>
            </a:r>
            <a:r>
              <a:rPr lang="ru-RU" dirty="0" smtClean="0">
                <a:effectLst/>
              </a:rPr>
              <a:t>».  </a:t>
            </a:r>
            <a:r>
              <a:rPr lang="en-US" dirty="0" smtClean="0">
                <a:effectLst/>
              </a:rPr>
              <a:t>But no matter what </a:t>
            </a:r>
            <a:r>
              <a:rPr lang="en-US" dirty="0" smtClean="0">
                <a:effectLst/>
              </a:rPr>
              <a:t>they </a:t>
            </a:r>
            <a:r>
              <a:rPr lang="en-US" dirty="0" smtClean="0">
                <a:effectLst/>
              </a:rPr>
              <a:t>married and lived long time</a:t>
            </a:r>
            <a:r>
              <a:rPr lang="ru-RU" dirty="0" smtClean="0">
                <a:effectLst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2" y="3396738"/>
            <a:ext cx="2091146" cy="2980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77" y="3373069"/>
            <a:ext cx="3832479" cy="3004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18" y="3297563"/>
            <a:ext cx="3624278" cy="3087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45" y="224114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5761"/>
            <a:ext cx="10353761" cy="1188720"/>
          </a:xfrm>
        </p:spPr>
        <p:txBody>
          <a:bodyPr/>
          <a:lstStyle/>
          <a:p>
            <a:r>
              <a:rPr lang="en-US" dirty="0" smtClean="0"/>
              <a:t>The coronation of </a:t>
            </a:r>
            <a:r>
              <a:rPr lang="en-US" dirty="0" err="1" smtClean="0"/>
              <a:t>george</a:t>
            </a:r>
            <a:r>
              <a:rPr lang="ru-RU" dirty="0" smtClean="0"/>
              <a:t> </a:t>
            </a:r>
            <a:r>
              <a:rPr lang="en-US" dirty="0" smtClean="0"/>
              <a:t>VI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280160"/>
            <a:ext cx="10353762" cy="45110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So the throne passed to his younger brother George</a:t>
            </a:r>
            <a:r>
              <a:rPr lang="ru-RU" dirty="0" smtClean="0"/>
              <a:t> </a:t>
            </a:r>
            <a:r>
              <a:rPr lang="en-US" dirty="0" smtClean="0"/>
              <a:t>VI</a:t>
            </a:r>
            <a:r>
              <a:rPr lang="ru-RU" dirty="0" smtClean="0"/>
              <a:t> 11 </a:t>
            </a:r>
            <a:r>
              <a:rPr lang="en-US" dirty="0" smtClean="0"/>
              <a:t>in December</a:t>
            </a:r>
            <a:r>
              <a:rPr lang="ru-RU" dirty="0" smtClean="0"/>
              <a:t> 1936 </a:t>
            </a:r>
            <a:r>
              <a:rPr lang="en-US" dirty="0" smtClean="0"/>
              <a:t>. 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He was crowned in May,</a:t>
            </a:r>
            <a:r>
              <a:rPr lang="ru-RU" dirty="0" smtClean="0"/>
              <a:t> 12</a:t>
            </a:r>
            <a:r>
              <a:rPr lang="en-US" dirty="0" smtClean="0"/>
              <a:t> </a:t>
            </a:r>
            <a:r>
              <a:rPr lang="ru-RU" dirty="0" smtClean="0"/>
              <a:t>1937.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09" y="2414999"/>
            <a:ext cx="5821711" cy="4290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2" y="365761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3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535578"/>
            <a:ext cx="10353761" cy="901336"/>
          </a:xfrm>
        </p:spPr>
        <p:txBody>
          <a:bodyPr/>
          <a:lstStyle/>
          <a:p>
            <a:r>
              <a:rPr lang="en-US" dirty="0" err="1" smtClean="0"/>
              <a:t>elisabeth</a:t>
            </a:r>
            <a:r>
              <a:rPr lang="ru-RU" dirty="0" smtClean="0"/>
              <a:t>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err="1" smtClean="0"/>
              <a:t>margaret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03" y="1591764"/>
            <a:ext cx="10705854" cy="41994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eldest daughter of</a:t>
            </a:r>
            <a:r>
              <a:rPr lang="ru-RU" dirty="0" smtClean="0"/>
              <a:t> </a:t>
            </a:r>
            <a:r>
              <a:rPr lang="en-US" dirty="0" smtClean="0"/>
              <a:t>George</a:t>
            </a:r>
            <a:r>
              <a:rPr lang="ru-RU" dirty="0" smtClean="0"/>
              <a:t> </a:t>
            </a:r>
            <a:r>
              <a:rPr lang="en-US" dirty="0" smtClean="0"/>
              <a:t>VI - Elisabeth</a:t>
            </a:r>
            <a:r>
              <a:rPr lang="ru-RU" dirty="0" smtClean="0"/>
              <a:t> </a:t>
            </a:r>
            <a:r>
              <a:rPr lang="en-US" dirty="0" smtClean="0"/>
              <a:t>and the youngest daughter</a:t>
            </a:r>
            <a:r>
              <a:rPr lang="ru-RU" dirty="0" smtClean="0"/>
              <a:t> </a:t>
            </a:r>
            <a:r>
              <a:rPr lang="en-US" dirty="0" smtClean="0"/>
              <a:t>Margaret</a:t>
            </a:r>
            <a:r>
              <a:rPr lang="ru-RU" dirty="0" smtClean="0"/>
              <a:t> </a:t>
            </a:r>
            <a:r>
              <a:rPr lang="en-US" dirty="0" smtClean="0"/>
              <a:t>became the candidates for the throne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27" y="2433148"/>
            <a:ext cx="3361405" cy="4202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632" y="163014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61406"/>
            <a:ext cx="10353761" cy="1323703"/>
          </a:xfrm>
        </p:spPr>
        <p:txBody>
          <a:bodyPr/>
          <a:lstStyle/>
          <a:p>
            <a:r>
              <a:rPr lang="en-US" dirty="0"/>
              <a:t>The coronation of</a:t>
            </a:r>
            <a:r>
              <a:rPr lang="ru-RU" dirty="0" smtClean="0"/>
              <a:t> </a:t>
            </a:r>
            <a:r>
              <a:rPr lang="en-US" dirty="0" err="1" smtClean="0"/>
              <a:t>elisbeth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463041"/>
            <a:ext cx="10353762" cy="43281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After the death of George</a:t>
            </a:r>
            <a:r>
              <a:rPr lang="ru-RU" dirty="0" smtClean="0"/>
              <a:t> </a:t>
            </a:r>
            <a:r>
              <a:rPr lang="en-US" dirty="0" smtClean="0"/>
              <a:t>VI</a:t>
            </a:r>
            <a:r>
              <a:rPr lang="ru-RU" dirty="0" smtClean="0"/>
              <a:t> </a:t>
            </a:r>
            <a:r>
              <a:rPr lang="en-US" dirty="0" smtClean="0"/>
              <a:t>in</a:t>
            </a:r>
            <a:r>
              <a:rPr lang="ru-RU" dirty="0" smtClean="0"/>
              <a:t> 1952 </a:t>
            </a:r>
            <a:r>
              <a:rPr lang="en-US" dirty="0" smtClean="0"/>
              <a:t>his eldest daughter Elisabeth II became the Queen of the UK.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The coronation was in June,</a:t>
            </a:r>
            <a:r>
              <a:rPr lang="ru-RU" dirty="0" smtClean="0"/>
              <a:t> 2 1953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45" y="1957466"/>
            <a:ext cx="3200467" cy="4665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88" y="242642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6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Elisabeth II today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27094"/>
            <a:ext cx="10353762" cy="416410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Elisabeth II is the longest reigning queen of England.</a:t>
            </a:r>
            <a:r>
              <a:rPr lang="ru-RU" dirty="0" smtClean="0"/>
              <a:t> </a:t>
            </a:r>
            <a:r>
              <a:rPr lang="en-US" dirty="0" smtClean="0"/>
              <a:t>She broke Queen Victoria’s record who ruled 63 years.</a:t>
            </a:r>
            <a:endParaRPr lang="ru-RU" dirty="0" smtClean="0"/>
          </a:p>
          <a:p>
            <a:pPr marL="0" indent="0" algn="ctr">
              <a:buNone/>
            </a:pPr>
            <a:r>
              <a:rPr lang="en-US" dirty="0" smtClean="0"/>
              <a:t>In</a:t>
            </a:r>
            <a:r>
              <a:rPr lang="ru-RU" dirty="0" smtClean="0"/>
              <a:t> 2016 </a:t>
            </a:r>
            <a:r>
              <a:rPr lang="en-US" dirty="0" smtClean="0"/>
              <a:t>Elisabeth</a:t>
            </a:r>
            <a:r>
              <a:rPr lang="ru-RU" dirty="0" smtClean="0"/>
              <a:t>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en-US" dirty="0" smtClean="0"/>
              <a:t>celebrated her</a:t>
            </a:r>
            <a:r>
              <a:rPr lang="ru-RU" dirty="0" smtClean="0"/>
              <a:t> </a:t>
            </a:r>
            <a:r>
              <a:rPr lang="ru-RU" dirty="0" smtClean="0"/>
              <a:t>90</a:t>
            </a:r>
            <a:r>
              <a:rPr lang="en-US" dirty="0" err="1" smtClean="0"/>
              <a:t>th</a:t>
            </a:r>
            <a:r>
              <a:rPr lang="ru-RU" dirty="0" smtClean="0"/>
              <a:t> </a:t>
            </a:r>
            <a:r>
              <a:rPr lang="en-US" dirty="0" smtClean="0"/>
              <a:t>anniversary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30" y="3074424"/>
            <a:ext cx="5491967" cy="3430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68" y="198344"/>
            <a:ext cx="12477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79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283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Elisabeth ii</vt:lpstr>
      <vt:lpstr>  Elisabeth II </vt:lpstr>
      <vt:lpstr>George VI И Edward viii</vt:lpstr>
      <vt:lpstr>edward and wallis simpson</vt:lpstr>
      <vt:lpstr>The coronation of george VI</vt:lpstr>
      <vt:lpstr>elisabeth and margaret</vt:lpstr>
      <vt:lpstr>The coronation of elisbeth II</vt:lpstr>
      <vt:lpstr>Elisabeth II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ЕЛИЗАВЕТА ii</dc:title>
  <dc:creator>admin</dc:creator>
  <cp:lastModifiedBy>Teacher</cp:lastModifiedBy>
  <cp:revision>33</cp:revision>
  <dcterms:created xsi:type="dcterms:W3CDTF">2015-12-01T15:02:48Z</dcterms:created>
  <dcterms:modified xsi:type="dcterms:W3CDTF">2020-05-31T15:50:36Z</dcterms:modified>
</cp:coreProperties>
</file>