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9" r:id="rId3"/>
    <p:sldId id="272" r:id="rId4"/>
    <p:sldId id="265" r:id="rId5"/>
    <p:sldId id="257" r:id="rId6"/>
    <p:sldId id="256" r:id="rId7"/>
    <p:sldId id="266" r:id="rId8"/>
    <p:sldId id="260" r:id="rId9"/>
    <p:sldId id="268" r:id="rId10"/>
    <p:sldId id="269" r:id="rId11"/>
    <p:sldId id="270" r:id="rId12"/>
    <p:sldId id="267" r:id="rId13"/>
    <p:sldId id="273" r:id="rId14"/>
    <p:sldId id="271" r:id="rId15"/>
    <p:sldId id="262" r:id="rId16"/>
    <p:sldId id="258" r:id="rId17"/>
    <p:sldId id="26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F7BAE7D-2098-472A-86FA-C8834AE44A89}" type="datetimeFigureOut">
              <a:rPr lang="ru-RU"/>
              <a:pPr>
                <a:defRPr/>
              </a:pPr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2DBD3C-0638-4054-B989-2F0A7F725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09A5DDB-D0A3-4747-B982-3AAC607F6698}" type="datetimeFigureOut">
              <a:rPr lang="ru-RU"/>
              <a:pPr>
                <a:defRPr/>
              </a:pPr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36A26DE-85B3-4A9A-A059-57F79B2F7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D44FB5B-1698-47FA-A52E-FAF9D6B5366E}" type="datetimeFigureOut">
              <a:rPr lang="ru-RU"/>
              <a:pPr>
                <a:defRPr/>
              </a:pPr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F29AB57-948B-499C-92F4-A9F9213C1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890F67E-D57C-4998-9721-E7D470C03238}" type="datetimeFigureOut">
              <a:rPr lang="ru-RU"/>
              <a:pPr>
                <a:defRPr/>
              </a:pPr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DC2DF68-0022-4A5D-8880-0B8299D07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F71C256-A752-4ADD-8D0D-D54D03022488}" type="datetimeFigureOut">
              <a:rPr lang="ru-RU"/>
              <a:pPr>
                <a:defRPr/>
              </a:pPr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0F93D4C-CF86-443D-9896-4743A40F53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BB2CE44-0C85-4146-A0AB-AEAF8E10E91C}" type="datetimeFigureOut">
              <a:rPr lang="ru-RU"/>
              <a:pPr>
                <a:defRPr/>
              </a:pPr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D459920-CEB6-4744-8A6D-D3EAAF08A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36A1540-5F00-46C1-B551-231B2EC4288A}" type="datetimeFigureOut">
              <a:rPr lang="ru-RU"/>
              <a:pPr>
                <a:defRPr/>
              </a:pPr>
              <a:t>15.06.2020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9624CF-2A08-4A15-B439-EEB2D64EE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9127344-4DF1-42A5-B80E-8B8CCDBE8954}" type="datetimeFigureOut">
              <a:rPr lang="ru-RU"/>
              <a:pPr>
                <a:defRPr/>
              </a:pPr>
              <a:t>15.06.2020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47144F0-106A-4432-B08C-A05D7DBBC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C2843EA-1F3E-4C7B-A459-19F44A693C59}" type="datetimeFigureOut">
              <a:rPr lang="ru-RU"/>
              <a:pPr>
                <a:defRPr/>
              </a:pPr>
              <a:t>15.06.2020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A39A102-C1EB-4481-BF60-BD54835A3A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3FE3AD-C0C3-40DA-8A43-4DB105552401}" type="datetimeFigureOut">
              <a:rPr lang="ru-RU"/>
              <a:pPr>
                <a:defRPr/>
              </a:pPr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961C06B-A4E5-4D51-9AFA-7F3CE874E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1900414-C89F-495D-9B24-50FDFBEB7DC2}" type="datetimeFigureOut">
              <a:rPr lang="ru-RU"/>
              <a:pPr>
                <a:defRPr/>
              </a:pPr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37C25B3-B87D-4C6C-A9CD-A29AD5790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 userDrawn="1"/>
        </p:nvSpPr>
        <p:spPr>
          <a:xfrm>
            <a:off x="714375" y="285750"/>
            <a:ext cx="8215313" cy="6357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642100"/>
            <a:ext cx="1500188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© Фокина Лидия Петровна </a:t>
            </a:r>
            <a:endParaRPr lang="ru-RU" sz="800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 userDrawn="1"/>
        </p:nvGrpSpPr>
        <p:grpSpPr>
          <a:xfrm rot="10800000">
            <a:off x="357158" y="6147194"/>
            <a:ext cx="821538" cy="250033"/>
            <a:chOff x="2714612" y="1428736"/>
            <a:chExt cx="2857520" cy="78581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9" name="Овал 8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" name="Группа 13"/>
          <p:cNvGrpSpPr/>
          <p:nvPr userDrawn="1"/>
        </p:nvGrpSpPr>
        <p:grpSpPr>
          <a:xfrm rot="10800000">
            <a:off x="357158" y="5436391"/>
            <a:ext cx="821538" cy="250033"/>
            <a:chOff x="2714612" y="1428736"/>
            <a:chExt cx="2857520" cy="78581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5" name="Овал 14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7" name="Группа 86"/>
          <p:cNvGrpSpPr/>
          <p:nvPr userDrawn="1"/>
        </p:nvGrpSpPr>
        <p:grpSpPr>
          <a:xfrm rot="10800000">
            <a:off x="357158" y="4725588"/>
            <a:ext cx="821538" cy="250033"/>
            <a:chOff x="2714612" y="1428736"/>
            <a:chExt cx="2857520" cy="78581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88" name="Овал 8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2" name="Скругленный прямоугольник 9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93" name="Группа 92"/>
          <p:cNvGrpSpPr/>
          <p:nvPr userDrawn="1"/>
        </p:nvGrpSpPr>
        <p:grpSpPr>
          <a:xfrm rot="10800000">
            <a:off x="357158" y="4014785"/>
            <a:ext cx="821538" cy="250033"/>
            <a:chOff x="2714612" y="1428736"/>
            <a:chExt cx="2857520" cy="78581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94" name="Овал 9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8" name="Скругленный прямоугольник 9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99" name="Группа 98"/>
          <p:cNvGrpSpPr/>
          <p:nvPr userDrawn="1"/>
        </p:nvGrpSpPr>
        <p:grpSpPr>
          <a:xfrm rot="10800000">
            <a:off x="357158" y="3303982"/>
            <a:ext cx="821538" cy="250033"/>
            <a:chOff x="2714612" y="1428736"/>
            <a:chExt cx="2857520" cy="78581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00" name="Овал 99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4" name="Скругленный прямоугольник 103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5" name="Группа 104"/>
          <p:cNvGrpSpPr/>
          <p:nvPr userDrawn="1"/>
        </p:nvGrpSpPr>
        <p:grpSpPr>
          <a:xfrm rot="10800000">
            <a:off x="357158" y="2593179"/>
            <a:ext cx="821538" cy="250033"/>
            <a:chOff x="2714612" y="1428736"/>
            <a:chExt cx="2857520" cy="78581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06" name="Овал 105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11" name="Группа 110"/>
          <p:cNvGrpSpPr/>
          <p:nvPr userDrawn="1"/>
        </p:nvGrpSpPr>
        <p:grpSpPr>
          <a:xfrm rot="10800000">
            <a:off x="357158" y="1882376"/>
            <a:ext cx="821538" cy="250033"/>
            <a:chOff x="2714612" y="1428736"/>
            <a:chExt cx="2857520" cy="78581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12" name="Овал 111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17" name="Группа 116"/>
          <p:cNvGrpSpPr/>
          <p:nvPr userDrawn="1"/>
        </p:nvGrpSpPr>
        <p:grpSpPr>
          <a:xfrm rot="10800000">
            <a:off x="357158" y="1171573"/>
            <a:ext cx="821538" cy="250033"/>
            <a:chOff x="2714612" y="1428736"/>
            <a:chExt cx="2857520" cy="78581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18" name="Овал 11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2" name="Скругленный прямоугольник 12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23" name="Группа 122"/>
          <p:cNvGrpSpPr/>
          <p:nvPr userDrawn="1"/>
        </p:nvGrpSpPr>
        <p:grpSpPr>
          <a:xfrm rot="10800000">
            <a:off x="357158" y="460770"/>
            <a:ext cx="821538" cy="250033"/>
            <a:chOff x="2714612" y="1428736"/>
            <a:chExt cx="2857520" cy="78581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24" name="Овал 12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8" name="Скругленный прямоугольник 12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gif"/><Relationship Id="rId9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pic>
        <p:nvPicPr>
          <p:cNvPr id="4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524625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ъект 2"/>
          <p:cNvSpPr>
            <a:spLocks noGrp="1"/>
          </p:cNvSpPr>
          <p:nvPr>
            <p:ph idx="1"/>
          </p:nvPr>
        </p:nvSpPr>
        <p:spPr bwMode="auto">
          <a:xfrm>
            <a:off x="1258888" y="333375"/>
            <a:ext cx="7634287" cy="6335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 typeface="Arial" charset="0"/>
              <a:buNone/>
            </a:pPr>
            <a:r>
              <a:rPr lang="ru-RU" sz="4400" b="1" smtClean="0">
                <a:latin typeface="Georgia" pitchFamily="18" charset="0"/>
              </a:rPr>
              <a:t>Как вы понимаете слова русского физика и изобретателя А.С. Попова: </a:t>
            </a:r>
            <a:r>
              <a:rPr lang="ru-RU" sz="4400" b="1" smtClean="0">
                <a:solidFill>
                  <a:srgbClr val="C00000"/>
                </a:solidFill>
                <a:latin typeface="Georgia" pitchFamily="18" charset="0"/>
              </a:rPr>
              <a:t>«Я - русский человек, и все мои знания, весь свой труд, все мои достижения имею право отдать только моей Родине»?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ъект 2"/>
          <p:cNvSpPr>
            <a:spLocks noGrp="1"/>
          </p:cNvSpPr>
          <p:nvPr>
            <p:ph idx="1"/>
          </p:nvPr>
        </p:nvSpPr>
        <p:spPr bwMode="auto">
          <a:xfrm>
            <a:off x="1258888" y="333375"/>
            <a:ext cx="7634287" cy="6335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 typeface="Arial" charset="0"/>
              <a:buNone/>
            </a:pPr>
            <a:r>
              <a:rPr lang="ru-RU" sz="5400" b="1" smtClean="0">
                <a:latin typeface="Georgia" pitchFamily="18" charset="0"/>
              </a:rPr>
              <a:t>«Если ты не можешь сделать свою родину приличной страной, сделай приличную страну своей родиной»</a:t>
            </a:r>
            <a:endParaRPr lang="ru-RU" sz="5400" b="1" smtClean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pic>
        <p:nvPicPr>
          <p:cNvPr id="4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9144000" cy="70231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331913" y="476250"/>
          <a:ext cx="7416800" cy="5678488"/>
        </p:xfrm>
        <a:graphic>
          <a:graphicData uri="http://schemas.openxmlformats.org/drawingml/2006/table">
            <a:tbl>
              <a:tblPr/>
              <a:tblGrid>
                <a:gridCol w="503237"/>
                <a:gridCol w="4681538"/>
                <a:gridCol w="2232025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Изобретатель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Изобретение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Иван Иванович Ползунов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Б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8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Владимир Николаевич Ипатьев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8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Ефим Алексеевич и Мирон Ефимович Черепановы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Г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7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Игорь Иванович Сикорский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Иван  Петрович Кулибин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Д,Ж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8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Владимир Козьмич Зворыкин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450" y="620713"/>
            <a:ext cx="7705725" cy="5832475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>
                <a:latin typeface="Georgia" pitchFamily="18" charset="0"/>
              </a:rPr>
              <a:t>Датой изобретения радио принято считать </a:t>
            </a:r>
            <a:endParaRPr lang="ru-RU" sz="4400" b="1" dirty="0" smtClean="0">
              <a:latin typeface="Georgia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Georgia" pitchFamily="18" charset="0"/>
              </a:rPr>
              <a:t>7 </a:t>
            </a:r>
            <a:r>
              <a:rPr lang="ru-RU" sz="4400" b="1" dirty="0">
                <a:solidFill>
                  <a:srgbClr val="C00000"/>
                </a:solidFill>
                <a:latin typeface="Georgia" pitchFamily="18" charset="0"/>
              </a:rPr>
              <a:t>мая (25 апреля) 1895 г.</a:t>
            </a:r>
            <a:r>
              <a:rPr lang="ru-RU" sz="4400" b="1" dirty="0">
                <a:latin typeface="Georgia" pitchFamily="18" charset="0"/>
              </a:rPr>
              <a:t>, когда А. С. Попов выступил с публичным докладом и демонстрацией своего изобретения.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163" y="3175"/>
            <a:ext cx="9121775" cy="6854825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557588"/>
            <a:ext cx="609600" cy="609600"/>
          </a:xfrm>
          <a:noFill/>
          <a:ln>
            <a:miter lim="800000"/>
            <a:headEnd/>
            <a:tailEnd/>
          </a:ln>
        </p:spPr>
      </p:pic>
      <p:pic>
        <p:nvPicPr>
          <p:cNvPr id="1026" name="Picture 2" descr="C:\Users\Марина\Desktop\Истоки Попов\Логотиты\logo-nashe-radio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260350"/>
            <a:ext cx="20875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Марина\Desktop\Истоки Попов\Логотиты\Radio_7_logo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342900"/>
            <a:ext cx="2332038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Марина\Desktop\Истоки Попов\Логотиты\preview-logo-govorit-moskv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76613" y="1741488"/>
            <a:ext cx="2232025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Марина\Desktop\Истоки Попов\Логотиты\preview-logo-sport-fm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7763" y="325438"/>
            <a:ext cx="266541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Users\Марина\Desktop\Истоки Попов\Логотиты\Radio_101_logo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5650" y="3068638"/>
            <a:ext cx="208756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C:\Users\Марина\Desktop\Истоки Попов\Логотиты\Radio_Record_logo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52863" y="2989263"/>
            <a:ext cx="2371725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C:\Users\Марина\Desktop\Истоки Попов\Логотиты\Radio_Roks_logo2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19700" y="5327650"/>
            <a:ext cx="162242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C:\Users\Марина\Desktop\Истоки Попов\Логотиты\preview-logo-radio-zenit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30963" y="2962275"/>
            <a:ext cx="2443162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C:\Users\Марина\Desktop\Истоки Попов\Логотиты\preview-logo-like-fm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30438" y="5403850"/>
            <a:ext cx="215265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1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1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1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1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1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1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1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1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1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5875" y="2492375"/>
            <a:ext cx="1976438" cy="5762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/>
              <a:t>Иван Иванович Ползунов</a:t>
            </a:r>
            <a:r>
              <a:rPr lang="ru-RU" sz="2000" dirty="0"/>
              <a:t> </a:t>
            </a:r>
          </a:p>
        </p:txBody>
      </p:sp>
      <p:pic>
        <p:nvPicPr>
          <p:cNvPr id="1433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1425" y="3314700"/>
            <a:ext cx="18113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C:\Users\Марина\Desktop\7a84d342854418d4e1d5c3184c2a7e85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277813"/>
            <a:ext cx="19907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263650" y="5343525"/>
            <a:ext cx="1766888" cy="1071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/>
              <a:t>Иван Петрович Кулибин </a:t>
            </a:r>
            <a:endParaRPr lang="ru-RU" sz="2000" dirty="0"/>
          </a:p>
        </p:txBody>
      </p:sp>
      <p:pic>
        <p:nvPicPr>
          <p:cNvPr id="14341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296863"/>
            <a:ext cx="27400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635375" y="2000250"/>
            <a:ext cx="2740025" cy="10683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/>
              <a:t>Ефим </a:t>
            </a:r>
            <a:r>
              <a:rPr lang="ru-RU" sz="2000" b="1" i="1" dirty="0"/>
              <a:t>и </a:t>
            </a:r>
            <a:r>
              <a:rPr lang="ru-RU" sz="2000" b="1" i="1" dirty="0"/>
              <a:t>Мирон</a:t>
            </a:r>
            <a:r>
              <a:rPr lang="ru-RU" sz="2000" b="1" i="1" dirty="0">
                <a:solidFill>
                  <a:prstClr val="black"/>
                </a:solidFill>
              </a:rPr>
              <a:t> </a:t>
            </a:r>
            <a:r>
              <a:rPr lang="ru-RU" sz="2000" b="1" i="1" dirty="0">
                <a:solidFill>
                  <a:prstClr val="black"/>
                </a:solidFill>
              </a:rPr>
              <a:t>Черепановы,</a:t>
            </a:r>
            <a:r>
              <a:rPr lang="ru-RU" sz="2000" b="1" i="1" dirty="0"/>
              <a:t> отец </a:t>
            </a:r>
            <a:r>
              <a:rPr lang="ru-RU" sz="2000" b="1" i="1" dirty="0"/>
              <a:t>и </a:t>
            </a:r>
            <a:r>
              <a:rPr lang="ru-RU" sz="2000" b="1" i="1" dirty="0"/>
              <a:t>сын</a:t>
            </a:r>
            <a:endParaRPr lang="ru-RU" sz="2000" dirty="0"/>
          </a:p>
        </p:txBody>
      </p:sp>
      <p:pic>
        <p:nvPicPr>
          <p:cNvPr id="14343" name="Picture 8" descr="Рисунок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296863"/>
            <a:ext cx="1687512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7164388" y="2184400"/>
            <a:ext cx="1676400" cy="8842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/>
              <a:t>Павел Николаевич Яблочков </a:t>
            </a:r>
            <a:endParaRPr lang="ru-RU" sz="2000" dirty="0"/>
          </a:p>
        </p:txBody>
      </p:sp>
      <p:pic>
        <p:nvPicPr>
          <p:cNvPr id="14345" name="Picture 6" descr="Рисунок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2950" y="3213100"/>
            <a:ext cx="174783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7092950" y="5535613"/>
            <a:ext cx="1766888" cy="9175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/>
              <a:t>Александр Николаевич </a:t>
            </a:r>
            <a:r>
              <a:rPr lang="ru-RU" sz="2000" b="1" i="1" dirty="0" err="1"/>
              <a:t>Ладыгин</a:t>
            </a:r>
            <a:r>
              <a:rPr lang="ru-RU" sz="2000" b="1" i="1" dirty="0"/>
              <a:t> </a:t>
            </a:r>
            <a:endParaRPr lang="ru-RU" sz="2000" dirty="0"/>
          </a:p>
        </p:txBody>
      </p:sp>
      <p:pic>
        <p:nvPicPr>
          <p:cNvPr id="14347" name="Picture 4" descr="C:\Users\Марина\Desktop\Можайский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0" y="3429000"/>
            <a:ext cx="190500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5143500" y="5527675"/>
            <a:ext cx="1835150" cy="9636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/>
              <a:t>Александр Федорович Можайский</a:t>
            </a:r>
            <a:r>
              <a:rPr lang="ru-RU" sz="2000" i="1" dirty="0"/>
              <a:t> </a:t>
            </a:r>
          </a:p>
        </p:txBody>
      </p:sp>
      <p:pic>
        <p:nvPicPr>
          <p:cNvPr id="14349" name="Picture 5" descr="C:\Users\Марина\Desktop\Шиллинг Павел Лбвович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98825" y="3335338"/>
            <a:ext cx="161290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267075" y="5492750"/>
            <a:ext cx="1644650" cy="968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/>
              <a:t> Павел Львович Шиллинг </a:t>
            </a:r>
            <a:endParaRPr lang="ru-RU"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9" descr="2cbbf7ca47551ebe0b1d57fba7b48d24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9975" y="549275"/>
            <a:ext cx="3905250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19700" y="5445125"/>
            <a:ext cx="3544888" cy="10080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err="1"/>
              <a:t>Капица</a:t>
            </a:r>
            <a:r>
              <a:rPr lang="ru-RU" sz="3200" b="1" i="1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/>
              <a:t>Пётр Леонидович</a:t>
            </a:r>
          </a:p>
        </p:txBody>
      </p:sp>
      <p:pic>
        <p:nvPicPr>
          <p:cNvPr id="15363" name="Picture 2" descr="C:\Users\Марина\Desktop\267px-Alexey_Krylov_1910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514350"/>
            <a:ext cx="3529012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35075" y="5445125"/>
            <a:ext cx="3816350" cy="10080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/>
              <a:t>Алексей Николаевич </a:t>
            </a:r>
            <a:r>
              <a:rPr lang="ru-RU" sz="3200" b="1" i="1" dirty="0"/>
              <a:t>Крылов </a:t>
            </a:r>
            <a:endParaRPr lang="ru-RU" sz="3200" b="1" i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pic>
        <p:nvPicPr>
          <p:cNvPr id="4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288"/>
            <a:ext cx="9144000" cy="7015162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7938"/>
            <a:ext cx="9144000" cy="6516687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332656"/>
            <a:ext cx="7776864" cy="36625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8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00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rPr>
              <a:t>Истоки </a:t>
            </a:r>
            <a:r>
              <a:rPr lang="ru-RU" sz="58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00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rPr>
              <a:t>творчества русского физика и изобретателя </a:t>
            </a:r>
            <a:r>
              <a:rPr lang="ru-RU" sz="5800" b="1" dirty="0" err="1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00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rPr>
              <a:t>А.С.Попова</a:t>
            </a:r>
            <a:endParaRPr lang="ru-RU" sz="58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00006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8434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4076700"/>
            <a:ext cx="61531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pic>
        <p:nvPicPr>
          <p:cNvPr id="4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2700"/>
            <a:ext cx="9144000" cy="6511925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5219700" y="333375"/>
            <a:ext cx="34559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3538" algn="ctr">
              <a:lnSpc>
                <a:spcPct val="80000"/>
              </a:lnSpc>
            </a:pPr>
            <a:r>
              <a:rPr lang="ru-RU" b="1" i="1">
                <a:solidFill>
                  <a:srgbClr val="000066"/>
                </a:solidFill>
                <a:latin typeface="Georgia" pitchFamily="18" charset="0"/>
                <a:cs typeface="Arial" charset="0"/>
              </a:rPr>
              <a:t>«Я горд тем, что родился русским. И если не современники, то, может быть, потомки наши поймут, сколь велика моя преданность нашей родине и как счастлив я, что не за рубежом, а в России открыто новое средство связи».</a:t>
            </a:r>
            <a:endParaRPr lang="ru-RU" b="1">
              <a:solidFill>
                <a:srgbClr val="000066"/>
              </a:solidFill>
              <a:latin typeface="Georgia" pitchFamily="18" charset="0"/>
              <a:cs typeface="Arial" charset="0"/>
            </a:endParaRPr>
          </a:p>
          <a:p>
            <a:pPr indent="363538" algn="r">
              <a:lnSpc>
                <a:spcPct val="80000"/>
              </a:lnSpc>
            </a:pPr>
            <a:r>
              <a:rPr lang="ru-RU" b="1">
                <a:solidFill>
                  <a:srgbClr val="C00000"/>
                </a:solidFill>
                <a:latin typeface="Georgia" pitchFamily="18" charset="0"/>
                <a:cs typeface="Arial" charset="0"/>
              </a:rPr>
              <a:t>Александр Степанович Попов</a:t>
            </a:r>
          </a:p>
        </p:txBody>
      </p:sp>
      <p:pic>
        <p:nvPicPr>
          <p:cNvPr id="2048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60350"/>
            <a:ext cx="43561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273550"/>
            <a:ext cx="3108325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4273550"/>
            <a:ext cx="4941887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pic>
        <p:nvPicPr>
          <p:cNvPr id="4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Мо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080"/>
      </a:accent1>
      <a:accent2>
        <a:srgbClr val="990000"/>
      </a:accent2>
      <a:accent3>
        <a:srgbClr val="FFFF00"/>
      </a:accent3>
      <a:accent4>
        <a:srgbClr val="006600"/>
      </a:accent4>
      <a:accent5>
        <a:srgbClr val="0000FF"/>
      </a:accent5>
      <a:accent6>
        <a:srgbClr val="FF0000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172</Words>
  <Application>Microsoft Office PowerPoint</Application>
  <PresentationFormat>Экран (4:3)</PresentationFormat>
  <Paragraphs>37</Paragraphs>
  <Slides>17</Slides>
  <Notes>0</Notes>
  <HiddenSlides>0</HiddenSlides>
  <MMClips>9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17</vt:i4>
      </vt:variant>
    </vt:vector>
  </HeadingPairs>
  <TitlesOfParts>
    <vt:vector size="34" baseType="lpstr">
      <vt:lpstr>Calibri</vt:lpstr>
      <vt:lpstr>Arial</vt:lpstr>
      <vt:lpstr>Times New Roman</vt:lpstr>
      <vt:lpstr>Georgia</vt:lpstr>
      <vt:lpstr>SimSun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34</cp:revision>
  <dcterms:created xsi:type="dcterms:W3CDTF">2014-11-22T17:16:34Z</dcterms:created>
  <dcterms:modified xsi:type="dcterms:W3CDTF">2020-06-15T14:31:08Z</dcterms:modified>
</cp:coreProperties>
</file>