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4" r:id="rId3"/>
    <p:sldId id="283" r:id="rId4"/>
    <p:sldId id="259" r:id="rId5"/>
    <p:sldId id="258" r:id="rId6"/>
    <p:sldId id="267" r:id="rId7"/>
    <p:sldId id="268" r:id="rId8"/>
    <p:sldId id="274" r:id="rId9"/>
    <p:sldId id="278" r:id="rId10"/>
    <p:sldId id="281" r:id="rId11"/>
  </p:sldIdLst>
  <p:sldSz cx="12192000" cy="6858000"/>
  <p:notesSz cx="6858000" cy="9144000"/>
  <p:custDataLst>
    <p:tags r:id="rId12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US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20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FA44E-41C3-4E1B-B903-04F7CB7C751F}" type="datetimeFigureOut">
              <a:rPr lang="ru-RU"/>
              <a:pPr>
                <a:defRPr/>
              </a:pPr>
              <a:t>15.06.2020</a:t>
            </a:fld>
            <a:endParaRPr lang="ru-RU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875F0-6419-4528-9740-5EDD5F4738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C4106-B7BA-4301-A80D-C3FDC6B0F618}" type="datetimeFigureOut">
              <a:rPr lang="ru-RU"/>
              <a:pPr>
                <a:defRPr/>
              </a:pPr>
              <a:t>15.06.2020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0DF12-6DD2-4C31-B6CF-71FD5F859D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1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27A57-A38A-4E53-AA5A-EA1458B8F12C}" type="datetimeFigureOut">
              <a:rPr lang="ru-RU"/>
              <a:pPr>
                <a:defRPr/>
              </a:pPr>
              <a:t>15.06.2020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3DE09-E5D4-4A4C-A31B-71DEF63D56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37F13-23D3-44A1-B85C-0CB0B81373A5}" type="datetimeFigureOut">
              <a:rPr lang="ru-RU"/>
              <a:pPr>
                <a:defRPr/>
              </a:pPr>
              <a:t>15.06.2020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48778-BB4B-4B00-9365-5B6F20CA32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861EE-0526-4DCA-90E7-9DE11AAF8165}" type="datetimeFigureOut">
              <a:rPr lang="ru-RU"/>
              <a:pPr>
                <a:defRPr/>
              </a:pPr>
              <a:t>15.06.2020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48120-A16A-49E9-B171-E7AB19D3D2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67008-A9B8-404E-85DB-8F4B42E25D8F}" type="datetimeFigureOut">
              <a:rPr lang="ru-RU"/>
              <a:pPr>
                <a:defRPr/>
              </a:pPr>
              <a:t>15.06.2020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A47CB-AAB4-435D-8788-D2C91CE867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D0724-A25D-4F70-905B-987247099A6E}" type="datetimeFigureOut">
              <a:rPr lang="ru-RU"/>
              <a:pPr>
                <a:defRPr/>
              </a:pPr>
              <a:t>15.06.2020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1DF65-A7C4-4D8B-9663-65911C96DA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760B1-F713-49D1-89B1-569094F59F48}" type="datetimeFigureOut">
              <a:rPr lang="ru-RU"/>
              <a:pPr>
                <a:defRPr/>
              </a:pPr>
              <a:t>15.06.2020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8E5B6-B2C9-4978-BA99-55BC9C35CF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1EA81-3B9D-4687-BA41-DFA1A2088EB0}" type="datetimeFigureOut">
              <a:rPr lang="ru-RU"/>
              <a:pPr>
                <a:defRPr/>
              </a:pPr>
              <a:t>15.06.2020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DE4D0-75B4-4CAA-B768-D0AA06D532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73B77-FB93-41B2-A62E-8B8D339FBEC6}" type="datetimeFigureOut">
              <a:rPr lang="ru-RU"/>
              <a:pPr>
                <a:defRPr/>
              </a:pPr>
              <a:t>15.06.2020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3C251-83FF-4AE9-8DA1-90B7A70DCD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6A79E-59AA-4797-8A46-C31FCD2E2BA2}" type="datetimeFigureOut">
              <a:rPr lang="ru-RU"/>
              <a:pPr>
                <a:defRPr/>
              </a:pPr>
              <a:t>15.06.2020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7B53B-CD6D-43C2-9CC4-D9DBBF6D86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72DA1-8D1A-4507-8AF9-DC05418FE45E}" type="datetimeFigureOut">
              <a:rPr lang="ru-RU"/>
              <a:pPr>
                <a:defRPr/>
              </a:pPr>
              <a:t>15.06.2020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18822-793F-44C5-A267-2C6BBD5F0D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C5AB7-BF4E-4EA5-86A8-8EADA6F62C0E}" type="datetimeFigureOut">
              <a:rPr lang="ru-RU"/>
              <a:pPr>
                <a:defRPr/>
              </a:pPr>
              <a:t>15.06.2020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638C1-3438-4DC0-8164-6925146745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58820-0216-41AC-8881-31EE864F7ACF}" type="datetimeFigureOut">
              <a:rPr lang="ru-RU"/>
              <a:pPr>
                <a:defRPr/>
              </a:pPr>
              <a:t>15.06.2020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84843-F861-4AD7-8A0B-51D262295F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F59BE-710D-4203-B742-420C4125B3E6}" type="datetimeFigureOut">
              <a:rPr lang="ru-RU"/>
              <a:pPr>
                <a:defRPr/>
              </a:pPr>
              <a:t>15.06.2020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C8D51-F536-4C6D-94FF-4C088832F4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697B8-B273-44A6-978B-EFD133FED79D}" type="datetimeFigureOut">
              <a:rPr lang="ru-RU"/>
              <a:pPr>
                <a:defRPr/>
              </a:pPr>
              <a:t>15.06.2020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534F0-21A7-4E02-B35F-13CDF6B056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342A2BE-EF68-4947-AC1D-1476BE237ECA}" type="datetimeFigureOut">
              <a:rPr lang="ru-RU"/>
              <a:pPr>
                <a:defRPr/>
              </a:pPr>
              <a:t>15.06.2020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4D4D631-A392-41EE-BFC2-7F513674C8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8" r:id="rId11"/>
    <p:sldLayoutId id="2147483673" r:id="rId12"/>
    <p:sldLayoutId id="2147483679" r:id="rId13"/>
    <p:sldLayoutId id="2147483674" r:id="rId14"/>
    <p:sldLayoutId id="2147483675" r:id="rId15"/>
    <p:sldLayoutId id="2147483676" r:id="rId16"/>
  </p:sldLayoutIdLst>
  <p:transition/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  <a:cs typeface="Arial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  <a:cs typeface="Arial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  <a:cs typeface="Arial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  <a:cs typeface="Arial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7225" y="534988"/>
            <a:ext cx="9144000" cy="1063625"/>
          </a:xfrm>
        </p:spPr>
        <p:txBody>
          <a:bodyPr/>
          <a:lstStyle/>
          <a:p>
            <a:r>
              <a:rPr lang="ru-RU" b="1" i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ЯРКИЕ  КРАСКИ  ДЕТСТВА</a:t>
            </a:r>
          </a:p>
        </p:txBody>
      </p:sp>
      <p:pic>
        <p:nvPicPr>
          <p:cNvPr id="18434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12875" y="2255838"/>
            <a:ext cx="7100888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6913" y="1406525"/>
            <a:ext cx="8461375" cy="33083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4000" b="1" i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Детство </a:t>
            </a:r>
            <a:r>
              <a:rPr lang="ru-RU" sz="4000" b="1" i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это </a:t>
            </a:r>
            <a:r>
              <a:rPr lang="ru-RU" sz="4000" b="1" i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свет и радость,</a:t>
            </a:r>
            <a:endParaRPr lang="ru-RU" sz="4000" b="1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4000" b="1" i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- </a:t>
            </a:r>
            <a:r>
              <a:rPr lang="ru-RU" sz="4000" b="1" i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песни, </a:t>
            </a:r>
            <a:r>
              <a:rPr lang="ru-RU" sz="4000" b="1" i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- </a:t>
            </a:r>
            <a:r>
              <a:rPr lang="ru-RU" sz="4000" b="1" i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дружба и мечты.</a:t>
            </a:r>
            <a:endParaRPr lang="ru-RU" sz="4000" b="1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4000" b="1" i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Детство - </a:t>
            </a:r>
            <a:r>
              <a:rPr lang="ru-RU" sz="4000" b="1" i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краски радуги,</a:t>
            </a:r>
            <a:endParaRPr lang="ru-RU" sz="4000" b="1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4000" b="1" i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Детство это я и ты.</a:t>
            </a:r>
            <a:endParaRPr lang="ru-RU" sz="4000">
              <a:latin typeface="+mn-lt"/>
              <a:cs typeface="+mn-cs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2438" y="890588"/>
            <a:ext cx="9332912" cy="5486400"/>
          </a:xfrm>
        </p:spPr>
        <p:txBody>
          <a:bodyPr>
            <a:noAutofit/>
          </a:bodyPr>
          <a:lstStyle/>
          <a:p>
            <a:r>
              <a:rPr lang="ru-RU" sz="4400" smtClean="0">
                <a:solidFill>
                  <a:schemeClr val="tx1"/>
                </a:solidFill>
              </a:rPr>
              <a:t>     </a:t>
            </a:r>
            <a:r>
              <a:rPr lang="ru-RU" sz="4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 каждого в детстве были яркие моменты, которые запомнились на всё</a:t>
            </a:r>
            <a:br>
              <a:rPr lang="ru-RU" sz="4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жизнь. </a:t>
            </a:r>
            <a:br>
              <a:rPr lang="ru-RU" sz="4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Это впечатления, события, которые наполнены радостью, счастьем, приключением, фантазией.</a:t>
            </a:r>
            <a:br>
              <a:rPr lang="ru-RU" sz="4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4400" b="1" i="1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4488" y="1143000"/>
            <a:ext cx="6103937" cy="376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Прямоугольник 1"/>
          <p:cNvSpPr>
            <a:spLocks noChangeArrowheads="1"/>
          </p:cNvSpPr>
          <p:nvPr/>
        </p:nvSpPr>
        <p:spPr bwMode="auto">
          <a:xfrm>
            <a:off x="1433513" y="5508625"/>
            <a:ext cx="71755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rebuchet MS" pitchFamily="34" charset="0"/>
              </a:rPr>
              <a:t>Яркие краски – это весёлые игры и забавы, развлечения с друзьями, солнечное настроение и море эмоций.</a:t>
            </a:r>
            <a:br>
              <a:rPr lang="ru-RU">
                <a:latin typeface="Trebuchet MS" pitchFamily="34" charset="0"/>
              </a:rPr>
            </a:br>
            <a:endParaRPr lang="ru-RU">
              <a:latin typeface="Trebuchet MS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6975" y="1296988"/>
            <a:ext cx="6153150" cy="398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Прямоугольник 2"/>
          <p:cNvSpPr>
            <a:spLocks noChangeArrowheads="1"/>
          </p:cNvSpPr>
          <p:nvPr/>
        </p:nvSpPr>
        <p:spPr bwMode="auto">
          <a:xfrm>
            <a:off x="1423988" y="5810250"/>
            <a:ext cx="6096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 Яркие краски детства - это качели, карусели, весёлые мгновения, когда радуешься, смеёшься.</a:t>
            </a:r>
            <a:endParaRPr lang="ru-RU">
              <a:latin typeface="Trebuchet MS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Прямоугольник 1"/>
          <p:cNvSpPr>
            <a:spLocks noChangeArrowheads="1"/>
          </p:cNvSpPr>
          <p:nvPr/>
        </p:nvSpPr>
        <p:spPr bwMode="auto">
          <a:xfrm>
            <a:off x="69850" y="5591175"/>
            <a:ext cx="9107488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     Некоторые моменты из природы, которая нас окружает, оставляют воспоминания на всю жизнь - это может быть первая рыбалка, купание летом, поход в лес, отдых на природе всей семьёй. </a:t>
            </a:r>
            <a:endParaRPr lang="ru-RU">
              <a:latin typeface="Trebuchet MS" pitchFamily="34" charset="0"/>
            </a:endParaRPr>
          </a:p>
        </p:txBody>
      </p:sp>
      <p:pic>
        <p:nvPicPr>
          <p:cNvPr id="22530" name="Рисунок 5"/>
          <p:cNvPicPr>
            <a:picLocks noChangeAspect="1"/>
          </p:cNvPicPr>
          <p:nvPr/>
        </p:nvPicPr>
        <p:blipFill>
          <a:blip r:embed="rId2"/>
          <a:srcRect l="-571" t="516" r="571" b="-516"/>
          <a:stretch>
            <a:fillRect/>
          </a:stretch>
        </p:blipFill>
        <p:spPr bwMode="auto">
          <a:xfrm>
            <a:off x="1839913" y="939800"/>
            <a:ext cx="5568950" cy="385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03388" y="1579563"/>
            <a:ext cx="6794500" cy="343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Прямоугольник 2"/>
          <p:cNvSpPr>
            <a:spLocks noChangeArrowheads="1"/>
          </p:cNvSpPr>
          <p:nvPr/>
        </p:nvSpPr>
        <p:spPr bwMode="auto">
          <a:xfrm>
            <a:off x="249238" y="5724525"/>
            <a:ext cx="76358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  В детстве мы любим маленьких и больших пушистых друзей, которые тебя любят и тебя успокаивают, когда ты плачешь или расстроен. </a:t>
            </a:r>
            <a:endParaRPr lang="ru-RU">
              <a:latin typeface="Trebuchet MS" pitchFamily="34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47863" y="695325"/>
            <a:ext cx="6043612" cy="372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Прямоугольник 2"/>
          <p:cNvSpPr>
            <a:spLocks noChangeArrowheads="1"/>
          </p:cNvSpPr>
          <p:nvPr/>
        </p:nvSpPr>
        <p:spPr bwMode="auto">
          <a:xfrm>
            <a:off x="1516063" y="5646738"/>
            <a:ext cx="6096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Мир детства - это подарки и сюрпризы, радость от их получения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.</a:t>
            </a:r>
            <a:endParaRPr lang="ru-RU">
              <a:latin typeface="Trebuchet MS" pitchFamily="34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2788" y="879475"/>
            <a:ext cx="5800725" cy="381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Прямоугольник 2"/>
          <p:cNvSpPr>
            <a:spLocks noChangeArrowheads="1"/>
          </p:cNvSpPr>
          <p:nvPr/>
        </p:nvSpPr>
        <p:spPr bwMode="auto">
          <a:xfrm>
            <a:off x="1762125" y="5337175"/>
            <a:ext cx="609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 Это поделки, сделанные своими руками на уроках труда. </a:t>
            </a:r>
            <a:endParaRPr lang="ru-RU">
              <a:latin typeface="Trebuchet MS" pitchFamily="34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17638" y="877888"/>
            <a:ext cx="6048375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Прямоугольник 1"/>
          <p:cNvSpPr>
            <a:spLocks noChangeArrowheads="1"/>
          </p:cNvSpPr>
          <p:nvPr/>
        </p:nvSpPr>
        <p:spPr bwMode="auto">
          <a:xfrm>
            <a:off x="1804988" y="5662613"/>
            <a:ext cx="6151562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 Никогда не забудется встреча с первой учительницей.</a:t>
            </a:r>
            <a:endParaRPr lang="ru-RU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Arial"/>
        <a:cs typeface="Arial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Arial"/>
        <a:cs typeface="Arial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201</TotalTime>
  <Words>142</Words>
  <Application>Microsoft Office PowerPoint</Application>
  <PresentationFormat>Произвольный</PresentationFormat>
  <Paragraphs>13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Trebuchet MS</vt:lpstr>
      <vt:lpstr>Arial</vt:lpstr>
      <vt:lpstr>Wingdings 3</vt:lpstr>
      <vt:lpstr>Calibri</vt:lpstr>
      <vt:lpstr>Times New Roman</vt:lpstr>
      <vt:lpstr>Аспект</vt:lpstr>
      <vt:lpstr>Аспект</vt:lpstr>
      <vt:lpstr>Аспект</vt:lpstr>
      <vt:lpstr>Аспект</vt:lpstr>
      <vt:lpstr>ЯРКИЕ  КРАСКИ  ДЕТСТВА</vt:lpstr>
      <vt:lpstr>     У каждого в детстве были яркие моменты, которые запомнились на всё жизнь.       Это впечатления, события, которые наполнены радостью, счастьем, приключением, фантазией.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ЯРКИЕ   КРАСКИ   ДЕТСТВА</dc:title>
  <dc:creator>ASUS</dc:creator>
  <cp:lastModifiedBy>User</cp:lastModifiedBy>
  <cp:revision>27</cp:revision>
  <dcterms:created xsi:type="dcterms:W3CDTF">2020-05-26T19:28:00Z</dcterms:created>
  <dcterms:modified xsi:type="dcterms:W3CDTF">2020-06-15T11:48:40Z</dcterms:modified>
</cp:coreProperties>
</file>