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-282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08e94ac5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08e94ac52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806b33910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806b33910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06b33910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06b33910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06b33910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06b33910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06b33910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06b33910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06b33910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06b33910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06b33910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06b33910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06b33910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06b33910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08e94ac5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808e94ac5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08e94ac5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08e94ac5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08e94ac5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08e94ac5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73dbf50c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73dbf50c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08e94ac5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808e94ac5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806b33910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806b33910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dbf50c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dbf50c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08e94ac5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808e94ac5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06b33910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06b339106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873dbf50c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873dbf50c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73dbf50c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73dbf50c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73dbf50c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73dbf50c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73dbf50c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73dbf50c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73dbf50c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73dbf50c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06b33910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06b33910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06b33910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06b33910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245806" y="1675700"/>
            <a:ext cx="8772644" cy="1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Презентация к уроку по теме </a:t>
            </a:r>
            <a:endParaRPr sz="2200" b="1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“Использование времени Past Simple для рассказывания истории”</a:t>
            </a:r>
            <a:endParaRPr sz="2200" b="1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038775" y="3467800"/>
            <a:ext cx="4105200" cy="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</a:t>
            </a:r>
            <a:r>
              <a:rPr lang="ru" sz="1800" dirty="0">
                <a:latin typeface="Times New Roman"/>
                <a:ea typeface="Times New Roman"/>
                <a:cs typeface="Times New Roman"/>
                <a:sym typeface="Times New Roman"/>
              </a:rPr>
              <a:t>: Гунасекера Анна Сергеевна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722450" y="4668900"/>
            <a:ext cx="16059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Санкт-Петербург</a:t>
            </a:r>
            <a:endParaRPr sz="150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015" y="0"/>
            <a:ext cx="8239125" cy="8572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/>
        </p:nvSpPr>
        <p:spPr>
          <a:xfrm>
            <a:off x="5558550" y="1956575"/>
            <a:ext cx="42690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700">
                <a:highlight>
                  <a:srgbClr val="EFEFEF"/>
                </a:highlight>
              </a:rPr>
              <a:t>knight</a:t>
            </a:r>
            <a:endParaRPr sz="4700">
              <a:highlight>
                <a:srgbClr val="EFEFEF"/>
              </a:highlight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525" y="100525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/>
        </p:nvSpPr>
        <p:spPr>
          <a:xfrm>
            <a:off x="1949200" y="1971450"/>
            <a:ext cx="28533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700">
                <a:highlight>
                  <a:srgbClr val="EFEFEF"/>
                </a:highlight>
              </a:rPr>
              <a:t>hermit</a:t>
            </a:r>
            <a:endParaRPr sz="4700">
              <a:highlight>
                <a:srgbClr val="EFEFEF"/>
              </a:highlight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2425" y="100525"/>
            <a:ext cx="345261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/>
        </p:nvSpPr>
        <p:spPr>
          <a:xfrm>
            <a:off x="1178425" y="1941800"/>
            <a:ext cx="28533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700">
                <a:highlight>
                  <a:srgbClr val="EFEFEF"/>
                </a:highlight>
              </a:rPr>
              <a:t>army</a:t>
            </a:r>
            <a:endParaRPr sz="4700">
              <a:highlight>
                <a:srgbClr val="EFEFEF"/>
              </a:highlight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9925" y="567425"/>
            <a:ext cx="5457249" cy="39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/>
        </p:nvSpPr>
        <p:spPr>
          <a:xfrm>
            <a:off x="674450" y="2021875"/>
            <a:ext cx="28533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700">
                <a:highlight>
                  <a:srgbClr val="EFEFEF"/>
                </a:highlight>
              </a:rPr>
              <a:t>dragon</a:t>
            </a:r>
            <a:endParaRPr sz="4700">
              <a:highlight>
                <a:srgbClr val="EFEFEF"/>
              </a:highlight>
            </a:endParaRPr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2400" y="636578"/>
            <a:ext cx="5859227" cy="366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/>
        </p:nvSpPr>
        <p:spPr>
          <a:xfrm>
            <a:off x="-88925" y="2125650"/>
            <a:ext cx="4046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900">
                <a:highlight>
                  <a:srgbClr val="EFEFEF"/>
                </a:highlight>
              </a:rPr>
              <a:t>gold and jewels</a:t>
            </a:r>
            <a:endParaRPr sz="3900">
              <a:highlight>
                <a:srgbClr val="EFEFEF"/>
              </a:highlight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350" y="1113300"/>
            <a:ext cx="4959774" cy="27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/>
        </p:nvSpPr>
        <p:spPr>
          <a:xfrm>
            <a:off x="-88925" y="2125650"/>
            <a:ext cx="4046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900">
                <a:highlight>
                  <a:srgbClr val="EFEFEF"/>
                </a:highlight>
              </a:rPr>
              <a:t>cave</a:t>
            </a:r>
            <a:endParaRPr sz="3900">
              <a:highlight>
                <a:srgbClr val="EFEFEF"/>
              </a:highlight>
            </a:endParaRPr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550" y="828925"/>
            <a:ext cx="5272624" cy="37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925" y="193400"/>
            <a:ext cx="1722676" cy="17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150" y="193388"/>
            <a:ext cx="1537575" cy="215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075" y="2117881"/>
            <a:ext cx="4426924" cy="288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675" y="193397"/>
            <a:ext cx="2278101" cy="164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9575" y="193400"/>
            <a:ext cx="2278101" cy="14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93875" y="1931350"/>
            <a:ext cx="2278100" cy="128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14150" y="2489317"/>
            <a:ext cx="1537576" cy="233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9650"/>
            <a:ext cx="9088525" cy="300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9"/>
          <p:cNvCxnSpPr/>
          <p:nvPr/>
        </p:nvCxnSpPr>
        <p:spPr>
          <a:xfrm>
            <a:off x="2769575" y="1419700"/>
            <a:ext cx="1152000" cy="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Google Shape;172;p29"/>
          <p:cNvCxnSpPr/>
          <p:nvPr/>
        </p:nvCxnSpPr>
        <p:spPr>
          <a:xfrm rot="10800000" flipH="1">
            <a:off x="164050" y="1675625"/>
            <a:ext cx="1977000" cy="1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" name="Google Shape;173;p29"/>
          <p:cNvCxnSpPr/>
          <p:nvPr/>
        </p:nvCxnSpPr>
        <p:spPr>
          <a:xfrm rot="10800000" flipH="1">
            <a:off x="2690375" y="1652525"/>
            <a:ext cx="3232800" cy="237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Google Shape;174;p29"/>
          <p:cNvCxnSpPr/>
          <p:nvPr/>
        </p:nvCxnSpPr>
        <p:spPr>
          <a:xfrm rot="10800000" flipH="1">
            <a:off x="1225225" y="2245975"/>
            <a:ext cx="3371400" cy="33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Google Shape;175;p29"/>
          <p:cNvCxnSpPr/>
          <p:nvPr/>
        </p:nvCxnSpPr>
        <p:spPr>
          <a:xfrm>
            <a:off x="4467275" y="1419700"/>
            <a:ext cx="693900" cy="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p29"/>
          <p:cNvCxnSpPr/>
          <p:nvPr/>
        </p:nvCxnSpPr>
        <p:spPr>
          <a:xfrm rot="10800000" flipH="1">
            <a:off x="3339775" y="3374625"/>
            <a:ext cx="5294700" cy="117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Google Shape;177;p29"/>
          <p:cNvCxnSpPr/>
          <p:nvPr/>
        </p:nvCxnSpPr>
        <p:spPr>
          <a:xfrm>
            <a:off x="1803725" y="3374700"/>
            <a:ext cx="1361400" cy="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7550"/>
            <a:ext cx="9144000" cy="2638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Google Shape;183;p30"/>
          <p:cNvCxnSpPr/>
          <p:nvPr/>
        </p:nvCxnSpPr>
        <p:spPr>
          <a:xfrm>
            <a:off x="244400" y="1419700"/>
            <a:ext cx="3642300" cy="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30"/>
          <p:cNvCxnSpPr/>
          <p:nvPr/>
        </p:nvCxnSpPr>
        <p:spPr>
          <a:xfrm>
            <a:off x="7367275" y="1979400"/>
            <a:ext cx="964800" cy="105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30"/>
          <p:cNvCxnSpPr/>
          <p:nvPr/>
        </p:nvCxnSpPr>
        <p:spPr>
          <a:xfrm rot="10800000" flipH="1">
            <a:off x="141875" y="2269275"/>
            <a:ext cx="4047300" cy="138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30"/>
          <p:cNvCxnSpPr/>
          <p:nvPr/>
        </p:nvCxnSpPr>
        <p:spPr>
          <a:xfrm rot="10800000" flipH="1">
            <a:off x="6005875" y="2827825"/>
            <a:ext cx="2768400" cy="33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30"/>
          <p:cNvCxnSpPr/>
          <p:nvPr/>
        </p:nvCxnSpPr>
        <p:spPr>
          <a:xfrm rot="10800000" flipH="1">
            <a:off x="244400" y="3165225"/>
            <a:ext cx="1059000" cy="45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30"/>
          <p:cNvCxnSpPr/>
          <p:nvPr/>
        </p:nvCxnSpPr>
        <p:spPr>
          <a:xfrm rot="10800000" flipH="1">
            <a:off x="384025" y="1105375"/>
            <a:ext cx="2955900" cy="23400"/>
          </a:xfrm>
          <a:prstGeom prst="straightConnector1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30"/>
          <p:cNvCxnSpPr/>
          <p:nvPr/>
        </p:nvCxnSpPr>
        <p:spPr>
          <a:xfrm rot="10800000" flipH="1">
            <a:off x="3886700" y="1105375"/>
            <a:ext cx="2955900" cy="23400"/>
          </a:xfrm>
          <a:prstGeom prst="straightConnector1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30"/>
          <p:cNvCxnSpPr/>
          <p:nvPr/>
        </p:nvCxnSpPr>
        <p:spPr>
          <a:xfrm rot="10800000" flipH="1">
            <a:off x="2014300" y="1954950"/>
            <a:ext cx="4211400" cy="41400"/>
          </a:xfrm>
          <a:prstGeom prst="straightConnector1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30"/>
          <p:cNvCxnSpPr/>
          <p:nvPr/>
        </p:nvCxnSpPr>
        <p:spPr>
          <a:xfrm rot="10800000" flipH="1">
            <a:off x="930800" y="2827625"/>
            <a:ext cx="3898500" cy="18300"/>
          </a:xfrm>
          <a:prstGeom prst="straightConnector1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82475"/>
            <a:ext cx="9143999" cy="24133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31"/>
          <p:cNvCxnSpPr/>
          <p:nvPr/>
        </p:nvCxnSpPr>
        <p:spPr>
          <a:xfrm>
            <a:off x="2641575" y="3037225"/>
            <a:ext cx="3037200" cy="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" name="Google Shape;198;p31"/>
          <p:cNvCxnSpPr/>
          <p:nvPr/>
        </p:nvCxnSpPr>
        <p:spPr>
          <a:xfrm>
            <a:off x="6365375" y="1291700"/>
            <a:ext cx="1361400" cy="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Google Shape;199;p31"/>
          <p:cNvCxnSpPr/>
          <p:nvPr/>
        </p:nvCxnSpPr>
        <p:spPr>
          <a:xfrm>
            <a:off x="7726775" y="3031975"/>
            <a:ext cx="1070700" cy="105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31"/>
          <p:cNvCxnSpPr>
            <a:endCxn id="196" idx="2"/>
          </p:cNvCxnSpPr>
          <p:nvPr/>
        </p:nvCxnSpPr>
        <p:spPr>
          <a:xfrm rot="10800000" flipH="1">
            <a:off x="221100" y="3395820"/>
            <a:ext cx="4350900" cy="21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31"/>
          <p:cNvCxnSpPr/>
          <p:nvPr/>
        </p:nvCxnSpPr>
        <p:spPr>
          <a:xfrm rot="10800000" flipH="1">
            <a:off x="430575" y="1245075"/>
            <a:ext cx="4480200" cy="117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" name="Google Shape;202;p31"/>
          <p:cNvCxnSpPr>
            <a:endCxn id="196" idx="3"/>
          </p:cNvCxnSpPr>
          <p:nvPr/>
        </p:nvCxnSpPr>
        <p:spPr>
          <a:xfrm>
            <a:off x="8378699" y="2176848"/>
            <a:ext cx="765300" cy="123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31"/>
          <p:cNvCxnSpPr/>
          <p:nvPr/>
        </p:nvCxnSpPr>
        <p:spPr>
          <a:xfrm>
            <a:off x="164199" y="2445623"/>
            <a:ext cx="3513000" cy="99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31"/>
          <p:cNvCxnSpPr/>
          <p:nvPr/>
        </p:nvCxnSpPr>
        <p:spPr>
          <a:xfrm>
            <a:off x="3179249" y="2140848"/>
            <a:ext cx="4815300" cy="3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700" y="308025"/>
            <a:ext cx="4272200" cy="42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0075" y="3050250"/>
            <a:ext cx="4229301" cy="190671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5588175" y="807850"/>
            <a:ext cx="42690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highlight>
                  <a:srgbClr val="D9EAD3"/>
                </a:highlight>
              </a:rPr>
              <a:t>Ethiopia</a:t>
            </a:r>
            <a:endParaRPr sz="5000">
              <a:highlight>
                <a:srgbClr val="D9EAD3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50" y="1504975"/>
            <a:ext cx="9097449" cy="1882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32"/>
          <p:cNvCxnSpPr/>
          <p:nvPr/>
        </p:nvCxnSpPr>
        <p:spPr>
          <a:xfrm>
            <a:off x="826225" y="1908450"/>
            <a:ext cx="1920000" cy="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32"/>
          <p:cNvCxnSpPr/>
          <p:nvPr/>
        </p:nvCxnSpPr>
        <p:spPr>
          <a:xfrm rot="10800000" flipH="1">
            <a:off x="3166350" y="1885050"/>
            <a:ext cx="4735200" cy="234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32"/>
          <p:cNvCxnSpPr/>
          <p:nvPr/>
        </p:nvCxnSpPr>
        <p:spPr>
          <a:xfrm rot="10800000" flipH="1">
            <a:off x="4572000" y="2245838"/>
            <a:ext cx="1560600" cy="2400"/>
          </a:xfrm>
          <a:prstGeom prst="straightConnector1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32"/>
          <p:cNvCxnSpPr/>
          <p:nvPr/>
        </p:nvCxnSpPr>
        <p:spPr>
          <a:xfrm>
            <a:off x="279275" y="2176100"/>
            <a:ext cx="3072300" cy="0"/>
          </a:xfrm>
          <a:prstGeom prst="straightConnector1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32"/>
          <p:cNvCxnSpPr/>
          <p:nvPr/>
        </p:nvCxnSpPr>
        <p:spPr>
          <a:xfrm rot="10800000" flipH="1">
            <a:off x="1291700" y="2245850"/>
            <a:ext cx="2013300" cy="1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3"/>
          <p:cNvPicPr preferRelativeResize="0"/>
          <p:nvPr/>
        </p:nvPicPr>
        <p:blipFill rotWithShape="1">
          <a:blip r:embed="rId3">
            <a:alphaModFix/>
          </a:blip>
          <a:srcRect b="2171"/>
          <a:stretch/>
        </p:blipFill>
        <p:spPr>
          <a:xfrm>
            <a:off x="63475" y="0"/>
            <a:ext cx="8866750" cy="51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/>
        </p:nvSpPr>
        <p:spPr>
          <a:xfrm>
            <a:off x="377975" y="3268425"/>
            <a:ext cx="422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2</a:t>
            </a:r>
            <a:endParaRPr sz="1700"/>
          </a:p>
        </p:txBody>
      </p:sp>
      <p:sp>
        <p:nvSpPr>
          <p:cNvPr id="221" name="Google Shape;221;p33"/>
          <p:cNvSpPr txBox="1"/>
          <p:nvPr/>
        </p:nvSpPr>
        <p:spPr>
          <a:xfrm>
            <a:off x="377975" y="1056600"/>
            <a:ext cx="422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3</a:t>
            </a:r>
            <a:endParaRPr sz="1700"/>
          </a:p>
        </p:txBody>
      </p:sp>
      <p:sp>
        <p:nvSpPr>
          <p:cNvPr id="222" name="Google Shape;222;p33"/>
          <p:cNvSpPr txBox="1"/>
          <p:nvPr/>
        </p:nvSpPr>
        <p:spPr>
          <a:xfrm>
            <a:off x="327025" y="2706100"/>
            <a:ext cx="422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4</a:t>
            </a:r>
            <a:endParaRPr sz="1700"/>
          </a:p>
        </p:txBody>
      </p:sp>
      <p:sp>
        <p:nvSpPr>
          <p:cNvPr id="223" name="Google Shape;223;p33"/>
          <p:cNvSpPr txBox="1"/>
          <p:nvPr/>
        </p:nvSpPr>
        <p:spPr>
          <a:xfrm>
            <a:off x="377975" y="4437125"/>
            <a:ext cx="422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5</a:t>
            </a:r>
            <a:endParaRPr sz="1700"/>
          </a:p>
        </p:txBody>
      </p:sp>
      <p:sp>
        <p:nvSpPr>
          <p:cNvPr id="224" name="Google Shape;224;p33"/>
          <p:cNvSpPr txBox="1"/>
          <p:nvPr/>
        </p:nvSpPr>
        <p:spPr>
          <a:xfrm>
            <a:off x="377975" y="3939125"/>
            <a:ext cx="422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6</a:t>
            </a:r>
            <a:endParaRPr sz="1700"/>
          </a:p>
        </p:txBody>
      </p:sp>
      <p:sp>
        <p:nvSpPr>
          <p:cNvPr id="225" name="Google Shape;225;p33"/>
          <p:cNvSpPr txBox="1"/>
          <p:nvPr/>
        </p:nvSpPr>
        <p:spPr>
          <a:xfrm>
            <a:off x="377975" y="1554600"/>
            <a:ext cx="422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7</a:t>
            </a:r>
            <a:endParaRPr sz="1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7075" y="1200688"/>
            <a:ext cx="5761874" cy="360117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4"/>
          <p:cNvSpPr txBox="1"/>
          <p:nvPr/>
        </p:nvSpPr>
        <p:spPr>
          <a:xfrm>
            <a:off x="3298050" y="111175"/>
            <a:ext cx="2690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highlight>
                  <a:srgbClr val="FFE599"/>
                </a:highlight>
              </a:rPr>
              <a:t>Moscow</a:t>
            </a:r>
            <a:endParaRPr sz="5000">
              <a:highlight>
                <a:srgbClr val="FFE599"/>
              </a:highlight>
            </a:endParaRPr>
          </a:p>
        </p:txBody>
      </p:sp>
      <p:pic>
        <p:nvPicPr>
          <p:cNvPr id="232" name="Google Shape;232;p34"/>
          <p:cNvPicPr preferRelativeResize="0"/>
          <p:nvPr/>
        </p:nvPicPr>
        <p:blipFill rotWithShape="1">
          <a:blip r:embed="rId4">
            <a:alphaModFix/>
          </a:blip>
          <a:srcRect l="20033" r="24657"/>
          <a:stretch/>
        </p:blipFill>
        <p:spPr>
          <a:xfrm>
            <a:off x="195475" y="1375250"/>
            <a:ext cx="2818500" cy="337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/>
        </p:nvSpPr>
        <p:spPr>
          <a:xfrm>
            <a:off x="667800" y="1221875"/>
            <a:ext cx="7808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Сегодня я узнал ____________________________________________________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Было интересно ____________________________________________________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Было трудно________________________________________________________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Я выполнял задания_________________________________________________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У меня получилось __________________________________________________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35"/>
          <p:cNvSpPr txBox="1"/>
          <p:nvPr/>
        </p:nvSpPr>
        <p:spPr>
          <a:xfrm>
            <a:off x="3460650" y="372375"/>
            <a:ext cx="2222700" cy="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highlight>
                  <a:srgbClr val="D9EAD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Рефлексия</a:t>
            </a:r>
            <a:endParaRPr sz="2200" b="1">
              <a:highlight>
                <a:srgbClr val="D9EAD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700"/>
            <a:ext cx="9082225" cy="4650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36"/>
          <p:cNvCxnSpPr/>
          <p:nvPr/>
        </p:nvCxnSpPr>
        <p:spPr>
          <a:xfrm>
            <a:off x="2549525" y="3542650"/>
            <a:ext cx="3705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/>
          <p:nvPr/>
        </p:nvSpPr>
        <p:spPr>
          <a:xfrm>
            <a:off x="1128775" y="1629175"/>
            <a:ext cx="7404000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https://learnenglishkids.britishcouncil.org/short-stories/george-and-the-dragon</a:t>
            </a:r>
            <a:endParaRPr sz="1600"/>
          </a:p>
        </p:txBody>
      </p:sp>
      <p:sp>
        <p:nvSpPr>
          <p:cNvPr id="250" name="Google Shape;250;p37"/>
          <p:cNvSpPr txBox="1"/>
          <p:nvPr/>
        </p:nvSpPr>
        <p:spPr>
          <a:xfrm>
            <a:off x="3525975" y="442200"/>
            <a:ext cx="3060600" cy="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latin typeface="Times New Roman"/>
                <a:ea typeface="Times New Roman"/>
                <a:cs typeface="Times New Roman"/>
                <a:sym typeface="Times New Roman"/>
              </a:rPr>
              <a:t>Интернет-ресурсы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25" y="729673"/>
            <a:ext cx="5205000" cy="36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5877225" y="881975"/>
            <a:ext cx="26829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highlight>
                  <a:srgbClr val="D9EAD3"/>
                </a:highlight>
              </a:rPr>
              <a:t>Georgia</a:t>
            </a:r>
            <a:endParaRPr sz="5000">
              <a:highlight>
                <a:srgbClr val="D9EAD3"/>
              </a:highlight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1378" y="2008475"/>
            <a:ext cx="3614583" cy="2405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050" y="629975"/>
            <a:ext cx="5501676" cy="375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6"/>
          <p:cNvCxnSpPr/>
          <p:nvPr/>
        </p:nvCxnSpPr>
        <p:spPr>
          <a:xfrm flipH="1">
            <a:off x="2720000" y="1200575"/>
            <a:ext cx="3535200" cy="8079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8" name="Google Shape;78;p16"/>
          <p:cNvSpPr txBox="1"/>
          <p:nvPr/>
        </p:nvSpPr>
        <p:spPr>
          <a:xfrm>
            <a:off x="6077325" y="629975"/>
            <a:ext cx="26829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highlight>
                  <a:srgbClr val="D9EAD3"/>
                </a:highlight>
              </a:rPr>
              <a:t>Portugal</a:t>
            </a:r>
            <a:endParaRPr sz="5000">
              <a:highlight>
                <a:srgbClr val="D9EAD3"/>
              </a:highlight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6175" y="2207725"/>
            <a:ext cx="3246426" cy="21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3055100" y="841650"/>
            <a:ext cx="26829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highlight>
                  <a:srgbClr val="C9DAF8"/>
                </a:highlight>
              </a:rPr>
              <a:t>Freiburg</a:t>
            </a:r>
            <a:endParaRPr sz="5000">
              <a:highlight>
                <a:srgbClr val="C9DAF8"/>
              </a:highlight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225" y="130150"/>
            <a:ext cx="2738051" cy="273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226" y="2968700"/>
            <a:ext cx="5570776" cy="208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1125" y="130150"/>
            <a:ext cx="3101199" cy="387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>
          <a:xfrm>
            <a:off x="5545325" y="434050"/>
            <a:ext cx="26829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highlight>
                  <a:srgbClr val="C9DAF8"/>
                </a:highlight>
              </a:rPr>
              <a:t>Beirut</a:t>
            </a:r>
            <a:endParaRPr sz="5000">
              <a:highlight>
                <a:srgbClr val="C9DAF8"/>
              </a:highlight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2050" y="2076100"/>
            <a:ext cx="4433280" cy="287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20550"/>
            <a:ext cx="4038288" cy="287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375" y="120500"/>
            <a:ext cx="3716350" cy="18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5558525" y="1111725"/>
            <a:ext cx="42690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highlight>
                  <a:srgbClr val="D9EAD3"/>
                </a:highlight>
              </a:rPr>
              <a:t>Ethiopia</a:t>
            </a:r>
            <a:endParaRPr sz="5000">
              <a:highlight>
                <a:srgbClr val="D9EAD3"/>
              </a:highlight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5558525" y="2371675"/>
            <a:ext cx="26829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highlight>
                  <a:srgbClr val="D9EAD3"/>
                </a:highlight>
              </a:rPr>
              <a:t>Georgia</a:t>
            </a:r>
            <a:endParaRPr sz="5000">
              <a:highlight>
                <a:srgbClr val="D9EAD3"/>
              </a:highlight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5558525" y="3498175"/>
            <a:ext cx="26829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highlight>
                  <a:srgbClr val="D9EAD3"/>
                </a:highlight>
              </a:rPr>
              <a:t>Portugal</a:t>
            </a:r>
            <a:endParaRPr sz="5000">
              <a:highlight>
                <a:srgbClr val="D9EAD3"/>
              </a:highlight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1380150" y="1741675"/>
            <a:ext cx="26829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highlight>
                  <a:srgbClr val="C9DAF8"/>
                </a:highlight>
              </a:rPr>
              <a:t>Freiburg</a:t>
            </a:r>
            <a:endParaRPr sz="5000">
              <a:highlight>
                <a:srgbClr val="C9DAF8"/>
              </a:highlight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1489700" y="3087325"/>
            <a:ext cx="26829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highlight>
                  <a:srgbClr val="C9DAF8"/>
                </a:highlight>
              </a:rPr>
              <a:t>Beirut</a:t>
            </a:r>
            <a:endParaRPr sz="5000">
              <a:highlight>
                <a:srgbClr val="C9DAF8"/>
              </a:highlight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1941800" y="222350"/>
            <a:ext cx="1778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>
                <a:highlight>
                  <a:srgbClr val="FFFF00"/>
                </a:highlight>
              </a:rPr>
              <a:t>Cities </a:t>
            </a:r>
            <a:r>
              <a:rPr lang="ru"/>
              <a:t>                                  </a:t>
            </a:r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5588175" y="222350"/>
            <a:ext cx="239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>
                <a:highlight>
                  <a:srgbClr val="FFFF00"/>
                </a:highlight>
              </a:rPr>
              <a:t>Countries</a:t>
            </a:r>
            <a:r>
              <a:rPr lang="ru"/>
              <a:t>                                 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/>
        </p:nvSpPr>
        <p:spPr>
          <a:xfrm>
            <a:off x="1178425" y="1941800"/>
            <a:ext cx="28533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700">
                <a:highlight>
                  <a:srgbClr val="EFEFEF"/>
                </a:highlight>
              </a:rPr>
              <a:t>village</a:t>
            </a:r>
            <a:endParaRPr sz="4700">
              <a:highlight>
                <a:srgbClr val="EFEFEF"/>
              </a:highlight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100" y="743225"/>
            <a:ext cx="5605374" cy="365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/>
        </p:nvSpPr>
        <p:spPr>
          <a:xfrm>
            <a:off x="4572000" y="1704625"/>
            <a:ext cx="28533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700">
                <a:highlight>
                  <a:srgbClr val="EFEFEF"/>
                </a:highlight>
              </a:rPr>
              <a:t>princess</a:t>
            </a:r>
            <a:endParaRPr sz="4700">
              <a:highlight>
                <a:srgbClr val="EFEFEF"/>
              </a:highlight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50" y="119775"/>
            <a:ext cx="319111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PresentationFormat>Экран (16:9)</PresentationFormat>
  <Paragraphs>39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Simple Light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Apple</cp:lastModifiedBy>
  <cp:revision>2</cp:revision>
  <dcterms:modified xsi:type="dcterms:W3CDTF">2020-05-29T12:24:04Z</dcterms:modified>
</cp:coreProperties>
</file>