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0"/>
  </p:notesMasterIdLst>
  <p:sldIdLst>
    <p:sldId id="256" r:id="rId2"/>
    <p:sldId id="299" r:id="rId3"/>
    <p:sldId id="258" r:id="rId4"/>
    <p:sldId id="259" r:id="rId5"/>
    <p:sldId id="283" r:id="rId6"/>
    <p:sldId id="260" r:id="rId7"/>
    <p:sldId id="272" r:id="rId8"/>
    <p:sldId id="274" r:id="rId9"/>
    <p:sldId id="264" r:id="rId10"/>
    <p:sldId id="265" r:id="rId11"/>
    <p:sldId id="268" r:id="rId12"/>
    <p:sldId id="267" r:id="rId13"/>
    <p:sldId id="263" r:id="rId14"/>
    <p:sldId id="273" r:id="rId15"/>
    <p:sldId id="276" r:id="rId16"/>
    <p:sldId id="277" r:id="rId17"/>
    <p:sldId id="278" r:id="rId18"/>
    <p:sldId id="285" r:id="rId19"/>
    <p:sldId id="287" r:id="rId20"/>
    <p:sldId id="288" r:id="rId21"/>
    <p:sldId id="289" r:id="rId22"/>
    <p:sldId id="279" r:id="rId23"/>
    <p:sldId id="294" r:id="rId24"/>
    <p:sldId id="297" r:id="rId25"/>
    <p:sldId id="295" r:id="rId26"/>
    <p:sldId id="296" r:id="rId27"/>
    <p:sldId id="298" r:id="rId28"/>
    <p:sldId id="28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E2344B-48AE-498A-91EA-76870BE99D9F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EF3BC1-8F07-4874-B968-245F483D4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40F313-E603-49AB-BFE4-9E1E1FC5F21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B734-3D9A-43CE-B285-09B4152339F7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092B8-EBAB-48FF-895C-871A18D00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D9AE-3049-45EF-BD44-4F25D7173CD6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2A404-035E-4DFC-9F84-C8F61593D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839F8-2F38-44D6-961E-863724979595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29C9B-28BB-4C05-ACF5-03D79E516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C475-D5A6-40C7-A4A2-7A62200C29A4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62C16-42A8-41B9-94AB-E55D26F87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61C25-9DE1-45BB-982B-D990863AD7CB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58005-1D0E-4F2C-886B-894486BAF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ACA8-B0F4-415E-B1B5-6C4C5E8A15F5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3464-79FD-4A11-8D2C-91D390352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92957-8E8F-40EA-99DC-ACA784E111A5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59E1D-15E2-4408-99AD-07EDC1657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93623-AA8E-4B95-99B4-85E41469C402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64955-3BDD-42D6-8CE7-E6319D2CE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C960-4768-428E-8358-BC8668A8F028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2B9AC-BD48-44C8-8F07-0C1F7260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9AE52-7D24-4683-8DB6-DC90716B90A0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EA10F-7F48-474A-ADE7-E2A8DFD3B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A4AAD-1086-4282-BE4F-B3270C5109E2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5200-F53D-4FC7-BF81-0AA9F2248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FD27B6-196B-42DD-93FF-A7280184276D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955D2A-6E7D-4D96-AC24-F1BEF04F0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45" r:id="rId4"/>
    <p:sldLayoutId id="2147484151" r:id="rId5"/>
    <p:sldLayoutId id="2147484146" r:id="rId6"/>
    <p:sldLayoutId id="2147484152" r:id="rId7"/>
    <p:sldLayoutId id="2147484153" r:id="rId8"/>
    <p:sldLayoutId id="2147484154" r:id="rId9"/>
    <p:sldLayoutId id="2147484147" r:id="rId10"/>
    <p:sldLayoutId id="21474841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928934"/>
            <a:ext cx="7429552" cy="1077218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76200">
                  <a:solidFill>
                    <a:schemeClr val="bg1"/>
                  </a:solidFill>
                </a:ln>
                <a:noFill/>
                <a:effectLst>
                  <a:glow rad="139700">
                    <a:schemeClr val="tx2">
                      <a:lumMod val="50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Times New Roman" pitchFamily="18" charset="0"/>
              </a:rPr>
              <a:t>Искусство уличного рисования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76200">
                  <a:solidFill>
                    <a:schemeClr val="bg1"/>
                  </a:solidFill>
                </a:ln>
                <a:noFill/>
                <a:effectLst>
                  <a:glow rad="139700">
                    <a:schemeClr val="tx2">
                      <a:lumMod val="50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Times New Roman" pitchFamily="18" charset="0"/>
              </a:rPr>
              <a:t>“</a:t>
            </a:r>
            <a:r>
              <a:rPr lang="en-US" sz="3200" b="1" spc="50" dirty="0">
                <a:ln w="76200">
                  <a:solidFill>
                    <a:schemeClr val="bg1"/>
                  </a:solidFill>
                </a:ln>
                <a:noFill/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Times New Roman" pitchFamily="18" charset="0"/>
              </a:rPr>
              <a:t>Street art</a:t>
            </a:r>
            <a:r>
              <a:rPr lang="en-US" sz="3200" b="1" spc="50" dirty="0">
                <a:ln w="57150">
                  <a:solidFill>
                    <a:schemeClr val="bg1"/>
                  </a:solidFill>
                </a:ln>
                <a:noFill/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”</a:t>
            </a:r>
            <a:r>
              <a:rPr lang="ru-RU" sz="3200" b="1" spc="50" dirty="0">
                <a:ln w="57150">
                  <a:solidFill>
                    <a:schemeClr val="bg1"/>
                  </a:solidFill>
                </a:ln>
                <a:noFill/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 городе Прок</a:t>
            </a:r>
            <a:r>
              <a:rPr lang="ru-RU" sz="3200" b="1" spc="50" dirty="0">
                <a:ln w="5715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опьевске</a:t>
            </a:r>
          </a:p>
        </p:txBody>
      </p:sp>
      <p:pic>
        <p:nvPicPr>
          <p:cNvPr id="10244" name="Picture 5" descr="C:\Documents and Settings\Лариса\Мои документы\1345451192_graffi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42875"/>
            <a:ext cx="30718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6" descr="Obemnie-risunk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14313"/>
            <a:ext cx="30718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" name="Рисунок 3" descr="6739326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8596" y="0"/>
            <a:ext cx="4929222" cy="6499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0_285e6_72e204ea_XL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643570" y="642918"/>
            <a:ext cx="3286116" cy="571504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" name="Содержимое 3" descr="Peshhera-Sloveniya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643050"/>
            <a:ext cx="3571900" cy="5063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4" descr="eath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642918"/>
            <a:ext cx="3000396" cy="25662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8ce61b776c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8" y="3357562"/>
            <a:ext cx="2339090" cy="3357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" name="Содержимое 3" descr="183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591624"/>
            <a:ext cx="3357586" cy="533770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165-900x6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5" y="1428750"/>
            <a:ext cx="4500563" cy="412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714375"/>
            <a:ext cx="2505075" cy="1790700"/>
          </a:xfrm>
          <a:noFill/>
        </p:spPr>
      </p:pic>
      <p:pic>
        <p:nvPicPr>
          <p:cNvPr id="23555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714375"/>
            <a:ext cx="2286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714375"/>
            <a:ext cx="23574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2928938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857500"/>
            <a:ext cx="22145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63" y="3000375"/>
            <a:ext cx="23574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5875" y="5000625"/>
            <a:ext cx="2786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Рисунок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5" y="5143500"/>
            <a:ext cx="28575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Прямоугольник 12"/>
          <p:cNvSpPr>
            <a:spLocks noChangeArrowheads="1"/>
          </p:cNvSpPr>
          <p:nvPr/>
        </p:nvSpPr>
        <p:spPr bwMode="auto">
          <a:xfrm>
            <a:off x="6429375" y="2214563"/>
            <a:ext cx="1085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3563" name="Прямоугольник 13"/>
          <p:cNvSpPr>
            <a:spLocks noChangeArrowheads="1"/>
          </p:cNvSpPr>
          <p:nvPr/>
        </p:nvSpPr>
        <p:spPr bwMode="auto">
          <a:xfrm flipH="1">
            <a:off x="357188" y="2428875"/>
            <a:ext cx="2643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Throw-up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564" name="Прямоугольник 14"/>
          <p:cNvSpPr>
            <a:spLocks noChangeArrowheads="1"/>
          </p:cNvSpPr>
          <p:nvPr/>
        </p:nvSpPr>
        <p:spPr bwMode="auto">
          <a:xfrm>
            <a:off x="3214688" y="2428875"/>
            <a:ext cx="192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Blockbusters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5" name="Прямоугольник 15"/>
          <p:cNvSpPr>
            <a:spLocks noChangeArrowheads="1"/>
          </p:cNvSpPr>
          <p:nvPr/>
        </p:nvSpPr>
        <p:spPr bwMode="auto">
          <a:xfrm>
            <a:off x="6286500" y="257175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WildStyle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6" name="Прямоугольник 16"/>
          <p:cNvSpPr>
            <a:spLocks noChangeArrowheads="1"/>
          </p:cNvSpPr>
          <p:nvPr/>
        </p:nvSpPr>
        <p:spPr bwMode="auto">
          <a:xfrm>
            <a:off x="571500" y="442912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23567" name="Прямоугольник 17"/>
          <p:cNvSpPr>
            <a:spLocks noChangeArrowheads="1"/>
          </p:cNvSpPr>
          <p:nvPr/>
        </p:nvSpPr>
        <p:spPr bwMode="auto">
          <a:xfrm flipH="1">
            <a:off x="571500" y="4572000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Bubble letter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568" name="Прямоугольник 18"/>
          <p:cNvSpPr>
            <a:spLocks noChangeArrowheads="1"/>
          </p:cNvSpPr>
          <p:nvPr/>
        </p:nvSpPr>
        <p:spPr bwMode="auto">
          <a:xfrm>
            <a:off x="3071813" y="45720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Character style.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569" name="Прямоугольник 19"/>
          <p:cNvSpPr>
            <a:spLocks noChangeArrowheads="1"/>
          </p:cNvSpPr>
          <p:nvPr/>
        </p:nvSpPr>
        <p:spPr bwMode="auto">
          <a:xfrm>
            <a:off x="3614738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3570" name="Прямоугольник 20"/>
          <p:cNvSpPr>
            <a:spLocks noChangeArrowheads="1"/>
          </p:cNvSpPr>
          <p:nvPr/>
        </p:nvSpPr>
        <p:spPr bwMode="auto">
          <a:xfrm>
            <a:off x="5857875" y="4643438"/>
            <a:ext cx="2928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Freestyle Mixstyle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1" name="Прямоугольник 21"/>
          <p:cNvSpPr>
            <a:spLocks noChangeArrowheads="1"/>
          </p:cNvSpPr>
          <p:nvPr/>
        </p:nvSpPr>
        <p:spPr bwMode="auto">
          <a:xfrm flipH="1">
            <a:off x="1500188" y="6429375"/>
            <a:ext cx="2643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Стиль "перелома".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3572" name="Прямоугольник 22"/>
          <p:cNvSpPr>
            <a:spLocks noChangeArrowheads="1"/>
          </p:cNvSpPr>
          <p:nvPr/>
        </p:nvSpPr>
        <p:spPr bwMode="auto">
          <a:xfrm>
            <a:off x="4143375" y="6429375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Камуфляжный стиль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1" name="Rectangle 22"/>
          <p:cNvSpPr>
            <a:spLocks noChangeArrowheads="1"/>
          </p:cNvSpPr>
          <p:nvPr/>
        </p:nvSpPr>
        <p:spPr bwMode="auto">
          <a:xfrm>
            <a:off x="1714500" y="0"/>
            <a:ext cx="66436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Стили шрифтов граффити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32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Стрит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арт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в городе Прокопьевске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 l="4225" r="5634" b="11320"/>
          <a:stretch>
            <a:fillRect/>
          </a:stretch>
        </p:blipFill>
        <p:spPr bwMode="auto">
          <a:xfrm>
            <a:off x="928688" y="1857375"/>
            <a:ext cx="6858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Picture 4" descr="C:\Documents and Settings\Лариса\Мои документы\7lS6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785813"/>
            <a:ext cx="7143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2" descr="C:\Documents and Settings\Лариса\Мои документы\38fcb76b345934d50005fda9635a7d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14438"/>
            <a:ext cx="4570412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C:\Documents and Settings\Лариса\Мои документы\thumb2414395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428750"/>
            <a:ext cx="3857625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Picture 2" descr="C:\Documents and Settings\Лариса\Мои документы\VyLj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942975"/>
            <a:ext cx="71437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8675" name="Picture 2" descr="C:\Documents and Settings\Лариса\Мои документы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8"/>
            <a:ext cx="4286250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Documents and Settings\Лариса\Мои документы\n90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642938"/>
            <a:ext cx="3929062" cy="3214687"/>
          </a:xfrm>
          <a:noFill/>
        </p:spPr>
      </p:pic>
      <p:pic>
        <p:nvPicPr>
          <p:cNvPr id="28677" name="Picture 4" descr="C:\Documents and Settings\Лариса\Мои документы\n2653.JPG"/>
          <p:cNvPicPr>
            <a:picLocks noChangeAspect="1" noChangeArrowheads="1"/>
          </p:cNvPicPr>
          <p:nvPr/>
        </p:nvPicPr>
        <p:blipFill>
          <a:blip r:embed="rId4" cstate="print"/>
          <a:srcRect l="1961" t="5656" r="1961" b="9505"/>
          <a:stretch>
            <a:fillRect/>
          </a:stretch>
        </p:blipFill>
        <p:spPr bwMode="auto">
          <a:xfrm>
            <a:off x="2286000" y="4000500"/>
            <a:ext cx="38512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9699" name="Picture 5" descr="J:\P10105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428625"/>
            <a:ext cx="4929187" cy="5505450"/>
          </a:xfrm>
          <a:noFill/>
        </p:spPr>
      </p:pic>
      <p:pic>
        <p:nvPicPr>
          <p:cNvPr id="29700" name="Picture 2" descr="J:\P1010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714375"/>
            <a:ext cx="3394075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858280" cy="64293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Цель исследования: показать, что стрит  - </a:t>
            </a:r>
            <a:r>
              <a:rPr lang="ru-RU" dirty="0" err="1" smtClean="0"/>
              <a:t>арт</a:t>
            </a:r>
            <a:r>
              <a:rPr lang="ru-RU" dirty="0" smtClean="0"/>
              <a:t> это не безобразная мазня на стенах, а новый вид современного городского искусства</a:t>
            </a:r>
          </a:p>
          <a:p>
            <a:pPr>
              <a:buNone/>
            </a:pPr>
            <a:r>
              <a:rPr lang="ru-RU" dirty="0" smtClean="0"/>
              <a:t>Задачи:</a:t>
            </a:r>
          </a:p>
          <a:p>
            <a:pPr>
              <a:buNone/>
            </a:pPr>
            <a:r>
              <a:rPr lang="ru-RU" dirty="0" smtClean="0"/>
              <a:t>1.Раскрыть, что  привлекает современную молодёжь к граффити</a:t>
            </a:r>
          </a:p>
          <a:p>
            <a:pPr>
              <a:buNone/>
            </a:pPr>
            <a:r>
              <a:rPr lang="ru-RU" dirty="0" smtClean="0"/>
              <a:t>2.  Выяснить, являются  стрит – </a:t>
            </a:r>
            <a:r>
              <a:rPr lang="ru-RU" dirty="0" err="1" smtClean="0"/>
              <a:t>арт</a:t>
            </a:r>
            <a:r>
              <a:rPr lang="ru-RU" dirty="0" smtClean="0"/>
              <a:t> современным  городским искусством</a:t>
            </a:r>
          </a:p>
          <a:p>
            <a:pPr>
              <a:buNone/>
            </a:pPr>
            <a:r>
              <a:rPr lang="ru-RU" dirty="0" smtClean="0"/>
              <a:t>3. Выявить условие для применения  уличного искусство стрит –</a:t>
            </a:r>
            <a:r>
              <a:rPr lang="ru-RU" dirty="0" err="1" smtClean="0"/>
              <a:t>арт</a:t>
            </a:r>
            <a:r>
              <a:rPr lang="ru-RU" dirty="0" smtClean="0"/>
              <a:t>  городе Прокопьевске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23" name="Picture 2" descr="J:\P10105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0"/>
            <a:ext cx="8501063" cy="6286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1747" name="Picture 2" descr="J:\P10105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285750"/>
            <a:ext cx="8215313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2" name="Picture 2" descr="C:\Documents and Settings\Лариса\Мои документы\XSQ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785813"/>
            <a:ext cx="71437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творческие работы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pic>
        <p:nvPicPr>
          <p:cNvPr id="37891" name="Picture 2" descr="F:\DSCF5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0363" y="1554163"/>
            <a:ext cx="6035675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8915" name="Picture 2" descr="F:\DSCF5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1071563"/>
            <a:ext cx="6034088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9939" name="Picture 2" descr="F:\Bp63x6qhZF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639" t="1578" r="159" b="2139"/>
          <a:stretch>
            <a:fillRect/>
          </a:stretch>
        </p:blipFill>
        <p:spPr>
          <a:xfrm>
            <a:off x="928662" y="714356"/>
            <a:ext cx="3143272" cy="5478274"/>
          </a:xfrm>
          <a:noFill/>
        </p:spPr>
      </p:pic>
      <p:pic>
        <p:nvPicPr>
          <p:cNvPr id="39940" name="Picture 5" descr="F:\zNkAQWFJWRA.jpg"/>
          <p:cNvPicPr>
            <a:picLocks noChangeAspect="1" noChangeArrowheads="1"/>
          </p:cNvPicPr>
          <p:nvPr/>
        </p:nvPicPr>
        <p:blipFill>
          <a:blip r:embed="rId3" cstate="print"/>
          <a:srcRect l="8164" t="2710" r="4081" b="3794"/>
          <a:stretch>
            <a:fillRect/>
          </a:stretch>
        </p:blipFill>
        <p:spPr bwMode="auto">
          <a:xfrm>
            <a:off x="5500694" y="714356"/>
            <a:ext cx="3500462" cy="561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0963" name="Picture 2" descr="F:\UJbxfoMbgu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262" t="3156" r="7290"/>
          <a:stretch>
            <a:fillRect/>
          </a:stretch>
        </p:blipFill>
        <p:spPr>
          <a:xfrm>
            <a:off x="1357290" y="314838"/>
            <a:ext cx="3071834" cy="5971682"/>
          </a:xfrm>
          <a:noFill/>
        </p:spPr>
      </p:pic>
      <p:pic>
        <p:nvPicPr>
          <p:cNvPr id="40964" name="Picture 6" descr="F:\vyKXvipbU5s.jpg"/>
          <p:cNvPicPr>
            <a:picLocks noChangeAspect="1" noChangeArrowheads="1"/>
          </p:cNvPicPr>
          <p:nvPr/>
        </p:nvPicPr>
        <p:blipFill>
          <a:blip r:embed="rId3" cstate="print"/>
          <a:srcRect l="14963" t="4966" r="27057"/>
          <a:stretch>
            <a:fillRect/>
          </a:stretch>
        </p:blipFill>
        <p:spPr bwMode="auto">
          <a:xfrm>
            <a:off x="5429256" y="328132"/>
            <a:ext cx="2928958" cy="599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E:\DCIM\100MSDCF\DSC007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64" r="-1218" b="13381"/>
          <a:stretch>
            <a:fillRect/>
          </a:stretch>
        </p:blipFill>
        <p:spPr bwMode="auto">
          <a:xfrm>
            <a:off x="500034" y="571480"/>
            <a:ext cx="814393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-714375" y="642938"/>
            <a:ext cx="9553575" cy="2857500"/>
          </a:xfrm>
        </p:spPr>
        <p:txBody>
          <a:bodyPr/>
          <a:lstStyle/>
          <a:p>
            <a:pPr lvl="4">
              <a:defRPr/>
            </a:pPr>
            <a:r>
              <a:rPr lang="ru-RU" sz="6400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</a:t>
            </a:r>
            <a:endParaRPr lang="ru-RU" sz="6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88" y="1428750"/>
            <a:ext cx="3924300" cy="2790825"/>
          </a:xfrm>
          <a:noFill/>
        </p:spPr>
      </p:pic>
      <p:pic>
        <p:nvPicPr>
          <p:cNvPr id="11267" name="Рисунок 5" descr="trafaret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0"/>
            <a:ext cx="425291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01994a312de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4254500"/>
            <a:ext cx="34290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-285784" y="857232"/>
            <a:ext cx="842968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imes New Roman" pitchFamily="18" charset="0"/>
              </a:rPr>
              <a:t>Трафареты в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imes New Roman" pitchFamily="18" charset="0"/>
              </a:rPr>
              <a:t>“Street  art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500188" y="0"/>
            <a:ext cx="6072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Направление в стрит - арте</a:t>
            </a:r>
            <a:endParaRPr lang="ru-RU" sz="32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1_installa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857375"/>
            <a:ext cx="4500562" cy="3389313"/>
          </a:xfrm>
          <a:noFill/>
        </p:spPr>
      </p:pic>
      <p:pic>
        <p:nvPicPr>
          <p:cNvPr id="12291" name="Рисунок 2" descr="x_128e583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714500"/>
            <a:ext cx="38306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63" y="357188"/>
            <a:ext cx="7643812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Инсталляции в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“Street  art”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 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Тэги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3315" name="Picture 2" descr="C:\Documents and Settings\Лариса\Мои документы\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357313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C:\Documents and Settings\Лариса\Мои документы\photos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9188" y="1143000"/>
            <a:ext cx="4019550" cy="2849563"/>
          </a:xfrm>
          <a:noFill/>
        </p:spPr>
      </p:pic>
      <p:pic>
        <p:nvPicPr>
          <p:cNvPr id="13317" name="Picture 4" descr="C:\Documents and Settings\Лариса\Мои документы\photos_originalи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4000500"/>
            <a:ext cx="4381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 descr="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43563" y="1571625"/>
            <a:ext cx="2724150" cy="3848100"/>
          </a:xfrm>
          <a:noFill/>
        </p:spPr>
      </p:pic>
      <p:pic>
        <p:nvPicPr>
          <p:cNvPr id="14339" name="Содержимое 4" descr="4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50018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14500" y="571500"/>
            <a:ext cx="62150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Скретчинг в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“Street  art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Вязаное граффити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5363" name="Picture 2" descr="C:\Documents and Settings\Лариса\Мои документы\175831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704254">
            <a:off x="2205038" y="1423988"/>
            <a:ext cx="3935412" cy="4525962"/>
          </a:xfrm>
          <a:noFill/>
        </p:spPr>
      </p:pic>
      <p:pic>
        <p:nvPicPr>
          <p:cNvPr id="15364" name="Picture 7" descr="http://www.helsinki.ru/events/vyazanie-graffiti-knit-n-tag/images/knitting_04.jpg/pa_thumb/imagex590x39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052232">
            <a:off x="4395788" y="3113088"/>
            <a:ext cx="46577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http://vyazhemkruchkom.ru/wp-content/uploads/2012/08/grafi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88"/>
            <a:ext cx="19812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2" descr="http://www.laikas.lt/assets/data/news_galleries/tree_cozy_on_elizabeth_stree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214313"/>
            <a:ext cx="378618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svjazhi.vov.ru/foto/big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3021013"/>
            <a:ext cx="3400425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ttp://vse-sama.ru/images/stories/faq/9-yarn-bomb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57188"/>
            <a:ext cx="4676775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6" descr="b_0022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97013"/>
            <a:ext cx="4329113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7" descr="18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500188"/>
            <a:ext cx="3857625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«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Street-art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319</TotalTime>
  <Words>127</Words>
  <Application>Microsoft Office PowerPoint</Application>
  <PresentationFormat>Экран (4:3)</PresentationFormat>
  <Paragraphs>28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Слайд 1</vt:lpstr>
      <vt:lpstr>Слайд 2</vt:lpstr>
      <vt:lpstr>Слайд 3</vt:lpstr>
      <vt:lpstr>Слайд 4</vt:lpstr>
      <vt:lpstr>Тэги </vt:lpstr>
      <vt:lpstr>Слайд 6</vt:lpstr>
      <vt:lpstr>Вязаное граффити </vt:lpstr>
      <vt:lpstr>Слайд 8</vt:lpstr>
      <vt:lpstr>3D в «Street-art» </vt:lpstr>
      <vt:lpstr>Слайд 10</vt:lpstr>
      <vt:lpstr>Слайд 11</vt:lpstr>
      <vt:lpstr>Слайд 12</vt:lpstr>
      <vt:lpstr>Слайд 13</vt:lpstr>
      <vt:lpstr>Стрит арт в городе Прокопьевске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творческие работы</vt:lpstr>
      <vt:lpstr>Слайд 24</vt:lpstr>
      <vt:lpstr>Слайд 25</vt:lpstr>
      <vt:lpstr>Слайд 26</vt:lpstr>
      <vt:lpstr>Слайд 27</vt:lpstr>
      <vt:lpstr>Слайд 28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41</cp:revision>
  <dcterms:created xsi:type="dcterms:W3CDTF">2012-12-21T16:37:06Z</dcterms:created>
  <dcterms:modified xsi:type="dcterms:W3CDTF">2020-05-29T11:36:05Z</dcterms:modified>
</cp:coreProperties>
</file>