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31.png" ContentType="image/pn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wmf" ContentType="image/x-wmf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2.jpeg" ContentType="image/jpeg"/>
  <Override PartName="/ppt/media/image33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5000"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1320" cy="11347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Microsoft YaHei"/>
              </a:rPr>
              <a:t>Образец заголовка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1320" cy="45176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Второй уровень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240">
              <a:lnSpc>
                <a:spcPct val="100000"/>
              </a:lnSpc>
              <a:spcBef>
                <a:spcPts val="601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Третий уровень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marL="1600200" indent="-228240">
              <a:lnSpc>
                <a:spcPct val="100000"/>
              </a:lnSpc>
              <a:spcBef>
                <a:spcPts val="499"/>
              </a:spcBef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Четвертый уровень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057400" indent="-228240">
              <a:lnSpc>
                <a:spcPct val="100000"/>
              </a:lnSpc>
              <a:spcBef>
                <a:spcPts val="499"/>
              </a:spcBef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Пятый уровень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25440" cy="4680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0685E8AF-3B91-4027-A596-634BCAB7B234}" type="slidenum">
              <a:rPr b="0" lang="ru-RU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25440" cy="4680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73A52880-D964-490A-9623-0832D65B207C}" type="slidenum">
              <a:rPr b="0" lang="ru-RU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263600" y="260280"/>
            <a:ext cx="7772040" cy="4080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3333cc"/>
                </a:solidFill>
                <a:latin typeface="Arial"/>
                <a:ea typeface="Microsoft YaHei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83" name="Объект 16" descr=""/>
          <p:cNvPicPr/>
          <p:nvPr/>
        </p:nvPicPr>
        <p:blipFill>
          <a:blip r:embed="rId2"/>
          <a:stretch/>
        </p:blipFill>
        <p:spPr>
          <a:xfrm>
            <a:off x="1015200" y="315720"/>
            <a:ext cx="1990440" cy="230472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84" name="Рисунок 17" descr=""/>
          <p:cNvPicPr/>
          <p:nvPr/>
        </p:nvPicPr>
        <p:blipFill>
          <a:blip r:embed="rId3"/>
          <a:stretch/>
        </p:blipFill>
        <p:spPr>
          <a:xfrm>
            <a:off x="4071960" y="357120"/>
            <a:ext cx="1808640" cy="241164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85" name="Рисунок 18" descr=""/>
          <p:cNvPicPr/>
          <p:nvPr/>
        </p:nvPicPr>
        <p:blipFill>
          <a:blip r:embed="rId4"/>
          <a:stretch/>
        </p:blipFill>
        <p:spPr>
          <a:xfrm>
            <a:off x="7000920" y="357120"/>
            <a:ext cx="1785240" cy="233964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86" name="Рисунок 19" descr=""/>
          <p:cNvPicPr/>
          <p:nvPr/>
        </p:nvPicPr>
        <p:blipFill>
          <a:blip r:embed="rId5"/>
          <a:srcRect l="12896" t="2156" r="11424" b="0"/>
          <a:stretch/>
        </p:blipFill>
        <p:spPr>
          <a:xfrm>
            <a:off x="1000080" y="4143240"/>
            <a:ext cx="1928520" cy="238320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87" name="Рисунок 20" descr=""/>
          <p:cNvPicPr/>
          <p:nvPr/>
        </p:nvPicPr>
        <p:blipFill>
          <a:blip r:embed="rId6"/>
          <a:stretch/>
        </p:blipFill>
        <p:spPr>
          <a:xfrm>
            <a:off x="4000320" y="4143240"/>
            <a:ext cx="1960920" cy="244764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88" name="Рисунок 21" descr=""/>
          <p:cNvPicPr/>
          <p:nvPr/>
        </p:nvPicPr>
        <p:blipFill>
          <a:blip r:embed="rId7"/>
          <a:srcRect l="15199" t="0" r="12112" b="0"/>
          <a:stretch/>
        </p:blipFill>
        <p:spPr>
          <a:xfrm>
            <a:off x="6643800" y="4214880"/>
            <a:ext cx="2142720" cy="233964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sp>
        <p:nvSpPr>
          <p:cNvPr id="89" name="CustomShape 2"/>
          <p:cNvSpPr/>
          <p:nvPr/>
        </p:nvSpPr>
        <p:spPr>
          <a:xfrm>
            <a:off x="1222920" y="2786040"/>
            <a:ext cx="1648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Микеладжело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3857760" y="2857320"/>
            <a:ext cx="235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Ленардо да Винчи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7072200" y="2714760"/>
            <a:ext cx="1785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Томас Джефферсон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1143000" y="3643200"/>
            <a:ext cx="1704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Луи Пастер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4143240" y="3429000"/>
            <a:ext cx="1656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Альберт Эйнштейн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6786720" y="3714840"/>
            <a:ext cx="2192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Х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Хелен Келлер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333cc"/>
                </a:solidFill>
                <a:latin typeface="Arial"/>
                <a:ea typeface="Microsoft YaHei"/>
              </a:rPr>
              <a:t>Матрица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2"/>
          <a:srcRect l="52234" t="53034" r="0" b="0"/>
          <a:stretch/>
        </p:blipFill>
        <p:spPr>
          <a:xfrm>
            <a:off x="4714920" y="4000680"/>
            <a:ext cx="3050640" cy="21254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333cc"/>
                </a:solidFill>
                <a:latin typeface="Arial"/>
                <a:ea typeface="Microsoft YaHei"/>
              </a:rPr>
              <a:t>Матрица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2"/>
          <a:stretch/>
        </p:blipFill>
        <p:spPr>
          <a:xfrm>
            <a:off x="1714320" y="2183040"/>
            <a:ext cx="6143400" cy="3702600"/>
          </a:xfrm>
          <a:prstGeom prst="rect">
            <a:avLst/>
          </a:prstGeom>
          <a:ln w="9360">
            <a:noFill/>
          </a:ln>
        </p:spPr>
      </p:pic>
      <p:pic>
        <p:nvPicPr>
          <p:cNvPr id="116" name="Picture 3" descr=""/>
          <p:cNvPicPr/>
          <p:nvPr/>
        </p:nvPicPr>
        <p:blipFill>
          <a:blip r:embed="rId3"/>
          <a:stretch/>
        </p:blipFill>
        <p:spPr>
          <a:xfrm>
            <a:off x="7391520" y="928800"/>
            <a:ext cx="1752120" cy="2041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860480" y="333360"/>
            <a:ext cx="728316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>
            <a:off x="457200" y="1628640"/>
            <a:ext cx="8435520" cy="2952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3"/>
          <p:cNvSpPr/>
          <p:nvPr/>
        </p:nvSpPr>
        <p:spPr>
          <a:xfrm>
            <a:off x="714240" y="28584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333cc"/>
                </a:solidFill>
                <a:latin typeface="Arial"/>
                <a:ea typeface="Microsoft YaHei"/>
              </a:rPr>
              <a:t>«Рефлексивная мишень»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2"/>
          <a:stretch/>
        </p:blipFill>
        <p:spPr>
          <a:xfrm>
            <a:off x="2143080" y="1214280"/>
            <a:ext cx="5997240" cy="5411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263600" y="260280"/>
            <a:ext cx="7772040" cy="4080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3333cc"/>
                </a:solidFill>
                <a:latin typeface="Arial"/>
                <a:ea typeface="Microsoft YaHei"/>
              </a:rPr>
              <a:t> </a:t>
            </a:r>
            <a:r>
              <a:rPr b="1" lang="ru-RU" sz="3200" spc="-1" strike="noStrike">
                <a:solidFill>
                  <a:srgbClr val="3333cc"/>
                </a:solidFill>
                <a:latin typeface="Arial"/>
                <a:ea typeface="Microsoft YaHei"/>
              </a:rPr>
              <a:t>«Не говорите о том, что у вас нет времени. Времени у вас ровно столько же, сколько его было у Микеланджело, Леонардо да Винчи, Томаса Джефферсона, Луи Пастера, Хелен Келлер, Альберта Эйнштейна».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2"/>
          <a:stretch/>
        </p:blipFill>
        <p:spPr>
          <a:xfrm>
            <a:off x="755640" y="4216680"/>
            <a:ext cx="3030120" cy="227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" name="Picture 5" descr=""/>
          <p:cNvPicPr/>
          <p:nvPr/>
        </p:nvPicPr>
        <p:blipFill>
          <a:blip r:embed="rId3"/>
          <a:stretch/>
        </p:blipFill>
        <p:spPr>
          <a:xfrm>
            <a:off x="6000840" y="4214880"/>
            <a:ext cx="2593800" cy="2380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928800" y="928800"/>
            <a:ext cx="7949880" cy="703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c00000"/>
                </a:solidFill>
                <a:latin typeface="Comic Sans MS"/>
                <a:ea typeface="Microsoft YaHei"/>
              </a:rPr>
              <a:t>«Делу – время, потехе - час»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2"/>
          <a:stretch/>
        </p:blipFill>
        <p:spPr>
          <a:xfrm>
            <a:off x="2327400" y="2130480"/>
            <a:ext cx="4476240" cy="4466880"/>
          </a:xfrm>
          <a:prstGeom prst="rect">
            <a:avLst/>
          </a:prstGeom>
          <a:ln w="9360">
            <a:noFill/>
          </a:ln>
        </p:spPr>
      </p:pic>
      <p:pic>
        <p:nvPicPr>
          <p:cNvPr id="100" name="Picture 3" descr=""/>
          <p:cNvPicPr/>
          <p:nvPr/>
        </p:nvPicPr>
        <p:blipFill>
          <a:blip r:embed="rId3"/>
          <a:stretch/>
        </p:blipFill>
        <p:spPr>
          <a:xfrm>
            <a:off x="7524720" y="4941720"/>
            <a:ext cx="1152000" cy="14284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nodeType="clickEffect" fill="hold">
                      <p:stCondLst>
                        <p:cond delay="indefinite"/>
                      </p:stCondLst>
                      <p:childTnLst>
                        <p:par>
                          <p:cTn id="56" nodeType="click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42960" y="2143080"/>
            <a:ext cx="8224560" cy="4520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marL="343080" indent="-339480" algn="ctr">
              <a:lnSpc>
                <a:spcPct val="100000"/>
              </a:lnSpc>
              <a:spcBef>
                <a:spcPts val="799"/>
              </a:spcBef>
            </a:pPr>
            <a:r>
              <a:rPr b="1" lang="en-GB" sz="54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en-GB" sz="5400" spc="-1" strike="noStrike">
                <a:solidFill>
                  <a:srgbClr val="000000"/>
                </a:solidFill>
                <a:latin typeface="Arial"/>
                <a:ea typeface="Microsoft YaHei"/>
              </a:rPr>
              <a:t>Тайм — менеджмент</a:t>
            </a:r>
            <a:endParaRPr b="0" lang="en-GB" sz="5400" spc="-1" strike="noStrike">
              <a:solidFill>
                <a:srgbClr val="000000"/>
              </a:solidFill>
              <a:latin typeface="Arial"/>
            </a:endParaRPr>
          </a:p>
          <a:p>
            <a:pPr marL="343080" indent="-339480">
              <a:lnSpc>
                <a:spcPct val="100000"/>
              </a:lnSpc>
              <a:spcBef>
                <a:spcPts val="799"/>
              </a:spcBef>
            </a:pPr>
            <a:endParaRPr b="0" lang="en-GB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333cc"/>
                </a:solidFill>
                <a:latin typeface="Arial"/>
                <a:ea typeface="Microsoft YaHei"/>
              </a:rPr>
              <a:t>Матрица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2"/>
          <a:stretch/>
        </p:blipFill>
        <p:spPr>
          <a:xfrm>
            <a:off x="1378080" y="1600200"/>
            <a:ext cx="6387840" cy="45255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333cc"/>
                </a:solidFill>
                <a:latin typeface="Arial"/>
                <a:ea typeface="Microsoft YaHei"/>
              </a:rPr>
              <a:t>Список дел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2"/>
          <a:stretch/>
        </p:blipFill>
        <p:spPr>
          <a:xfrm>
            <a:off x="755640" y="1268280"/>
            <a:ext cx="6786360" cy="51130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333cc"/>
                </a:solidFill>
                <a:latin typeface="Arial"/>
                <a:ea typeface="Microsoft YaHei"/>
              </a:rPr>
              <a:t>Матрица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2"/>
          <a:srcRect l="0" t="0" r="51119" b="53281"/>
          <a:stretch/>
        </p:blipFill>
        <p:spPr>
          <a:xfrm>
            <a:off x="1378080" y="1600200"/>
            <a:ext cx="3122280" cy="2114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333cc"/>
                </a:solidFill>
                <a:latin typeface="Arial"/>
                <a:ea typeface="Microsoft YaHei"/>
              </a:rPr>
              <a:t>Матрица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2"/>
          <a:srcRect l="52234" t="0" r="0" b="53281"/>
          <a:stretch/>
        </p:blipFill>
        <p:spPr>
          <a:xfrm>
            <a:off x="4714920" y="1600200"/>
            <a:ext cx="3050640" cy="2114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333cc"/>
                </a:solidFill>
                <a:latin typeface="Arial"/>
                <a:ea typeface="Microsoft YaHei"/>
              </a:rPr>
              <a:t>Матрица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2"/>
          <a:srcRect l="0" t="53034" r="51119" b="0"/>
          <a:stretch/>
        </p:blipFill>
        <p:spPr>
          <a:xfrm>
            <a:off x="1378080" y="4000680"/>
            <a:ext cx="3122280" cy="21254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Application>LibreOffice/6.1.4.2$Windows_x86 LibreOffice_project/9d0f32d1f0b509096fd65e0d4bec26ddd1938fd3</Application>
  <Words>81</Words>
  <Paragraphs>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2012-11-28T09:38:39Z</dcterms:created>
  <dc:creator>User</dc:creator>
  <dc:description/>
  <dc:language>ru-RU</dc:language>
  <cp:lastModifiedBy/>
  <cp:lastPrinted>1601-01-01T00:00:00Z</cp:lastPrinted>
  <dcterms:modified xsi:type="dcterms:W3CDTF">2019-11-25T17:43:55Z</dcterms:modified>
  <cp:revision>38</cp:revision>
  <dc:subject/>
  <dc:title>Делу время, потехе час.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