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57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6600"/>
                </a:solidFill>
              </a:rPr>
              <a:t>Тождественные преобразования выражений, содержащих арифметические квадратные корни.</a:t>
            </a:r>
            <a:endParaRPr lang="ru-RU" b="1" dirty="0">
              <a:solidFill>
                <a:srgbClr val="FF66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45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Формировать умения преобразовывать выражения, содержащие арифметические квадратные корни;</a:t>
            </a:r>
          </a:p>
          <a:p>
            <a:r>
              <a:rPr lang="ru-RU" dirty="0" smtClean="0"/>
              <a:t>Отрабатывать навы</a:t>
            </a:r>
            <a:r>
              <a:rPr lang="ru-RU" dirty="0"/>
              <a:t>к</a:t>
            </a:r>
            <a:r>
              <a:rPr lang="ru-RU" dirty="0" smtClean="0"/>
              <a:t>и вынесения множителя из-под корня и внесение множителя под знак корня;</a:t>
            </a:r>
          </a:p>
          <a:p>
            <a:r>
              <a:rPr lang="ru-RU" dirty="0" smtClean="0"/>
              <a:t>Отрабатывать навыки </a:t>
            </a:r>
            <a:r>
              <a:rPr lang="ru-RU" dirty="0" err="1" smtClean="0"/>
              <a:t>овобождения</a:t>
            </a:r>
            <a:r>
              <a:rPr lang="ru-RU" dirty="0" smtClean="0"/>
              <a:t> от иррациональности в знаменателе ;</a:t>
            </a:r>
          </a:p>
          <a:p>
            <a:r>
              <a:rPr lang="ru-RU" dirty="0" smtClean="0"/>
              <a:t> Отрабатывать навыки упрощения выражений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6600"/>
                </a:solidFill>
              </a:rPr>
              <a:t>Задачи:</a:t>
            </a:r>
            <a:endParaRPr lang="ru-RU" b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947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Внесите под корень или вынесите  из-под корня  множитель:</a:t>
            </a:r>
            <a:endParaRPr lang="ru-RU" sz="3200" b="1" dirty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567241"/>
            <a:ext cx="1512167" cy="4430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666394"/>
            <a:ext cx="1296144" cy="4261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7511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86653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Освободитесь  от иррациональности в знаменателе дроби: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924944"/>
            <a:ext cx="8112903" cy="1080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0883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86" y="1844824"/>
            <a:ext cx="8820472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Зри  в корень!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965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№№ 559(3), 562 (2,3,4), 563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Придумать своё задание на освобождение от иррациональности в знаменателе.</a:t>
            </a:r>
          </a:p>
          <a:p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     </a:t>
            </a:r>
            <a:r>
              <a:rPr lang="ru-RU" sz="4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урок!</a:t>
            </a:r>
            <a:endParaRPr lang="ru-RU" sz="4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97796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430</TotalTime>
  <Words>88</Words>
  <Application>Microsoft Office PowerPoint</Application>
  <PresentationFormat>Экран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Волна</vt:lpstr>
      <vt:lpstr>Тождественные преобразования выражений, содержащих арифметические квадратные корни.</vt:lpstr>
      <vt:lpstr>Задачи:</vt:lpstr>
      <vt:lpstr>Внесите под корень или вынесите  из-под корня  множитель:</vt:lpstr>
      <vt:lpstr>Освободитесь  от иррациональности в знаменателе дроби:</vt:lpstr>
      <vt:lpstr>Зри  в корень!</vt:lpstr>
      <vt:lpstr>Домашнее задание: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</dc:creator>
  <cp:lastModifiedBy>1</cp:lastModifiedBy>
  <cp:revision>12</cp:revision>
  <dcterms:created xsi:type="dcterms:W3CDTF">2020-01-29T06:44:17Z</dcterms:created>
  <dcterms:modified xsi:type="dcterms:W3CDTF">2020-05-27T22:37:52Z</dcterms:modified>
</cp:coreProperties>
</file>