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80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58" r:id="rId15"/>
    <p:sldId id="27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0000"/>
    <a:srgbClr val="FF8B8B"/>
    <a:srgbClr val="B07BD7"/>
    <a:srgbClr val="D1B2E8"/>
    <a:srgbClr val="C39B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157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FB88-89EF-48B3-9F31-6F9283428A0C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FB88-89EF-48B3-9F31-6F9283428A0C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FB88-89EF-48B3-9F31-6F9283428A0C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FB88-89EF-48B3-9F31-6F9283428A0C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FB88-89EF-48B3-9F31-6F9283428A0C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FB88-89EF-48B3-9F31-6F9283428A0C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FB88-89EF-48B3-9F31-6F9283428A0C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FB88-89EF-48B3-9F31-6F9283428A0C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FB88-89EF-48B3-9F31-6F9283428A0C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AB0FB88-89EF-48B3-9F31-6F9283428A0C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FB88-89EF-48B3-9F31-6F9283428A0C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441D7B3-F7C5-4013-AC5D-399DD8DB11FA}" type="datetime4">
              <a:rPr lang="en-US" smtClean="0"/>
              <a:pPr/>
              <a:t>March 15, 2020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9.jpeg"/><Relationship Id="rId18" Type="http://schemas.openxmlformats.org/officeDocument/2006/relationships/slide" Target="slide13.xml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6.png"/><Relationship Id="rId7" Type="http://schemas.openxmlformats.org/officeDocument/2006/relationships/image" Target="../media/image6.jpeg"/><Relationship Id="rId12" Type="http://schemas.openxmlformats.org/officeDocument/2006/relationships/slide" Target="slide10.xml"/><Relationship Id="rId17" Type="http://schemas.openxmlformats.org/officeDocument/2006/relationships/image" Target="../media/image11.jpeg"/><Relationship Id="rId2" Type="http://schemas.openxmlformats.org/officeDocument/2006/relationships/audio" Target="../media/media5.mp3"/><Relationship Id="rId16" Type="http://schemas.openxmlformats.org/officeDocument/2006/relationships/slide" Target="slide12.xml"/><Relationship Id="rId20" Type="http://schemas.openxmlformats.org/officeDocument/2006/relationships/image" Target="../media/image19.jpeg"/><Relationship Id="rId1" Type="http://schemas.microsoft.com/office/2007/relationships/media" Target="../media/media5.mp3"/><Relationship Id="rId6" Type="http://schemas.openxmlformats.org/officeDocument/2006/relationships/slide" Target="slide7.xml"/><Relationship Id="rId11" Type="http://schemas.openxmlformats.org/officeDocument/2006/relationships/image" Target="../media/image8.jpeg"/><Relationship Id="rId5" Type="http://schemas.openxmlformats.org/officeDocument/2006/relationships/image" Target="../media/image5.jpeg"/><Relationship Id="rId15" Type="http://schemas.openxmlformats.org/officeDocument/2006/relationships/image" Target="../media/image10.jpeg"/><Relationship Id="rId10" Type="http://schemas.openxmlformats.org/officeDocument/2006/relationships/slide" Target="slide9.xml"/><Relationship Id="rId19" Type="http://schemas.openxmlformats.org/officeDocument/2006/relationships/image" Target="../media/image12.jpeg"/><Relationship Id="rId4" Type="http://schemas.openxmlformats.org/officeDocument/2006/relationships/slide" Target="slide6.xml"/><Relationship Id="rId9" Type="http://schemas.openxmlformats.org/officeDocument/2006/relationships/image" Target="../media/image7.jpeg"/><Relationship Id="rId1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9.jpeg"/><Relationship Id="rId18" Type="http://schemas.openxmlformats.org/officeDocument/2006/relationships/slide" Target="slide13.xml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6.png"/><Relationship Id="rId7" Type="http://schemas.openxmlformats.org/officeDocument/2006/relationships/image" Target="../media/image6.jpeg"/><Relationship Id="rId12" Type="http://schemas.openxmlformats.org/officeDocument/2006/relationships/slide" Target="slide10.xml"/><Relationship Id="rId17" Type="http://schemas.openxmlformats.org/officeDocument/2006/relationships/image" Target="../media/image11.jpeg"/><Relationship Id="rId2" Type="http://schemas.openxmlformats.org/officeDocument/2006/relationships/audio" Target="../media/media6.mp3"/><Relationship Id="rId16" Type="http://schemas.openxmlformats.org/officeDocument/2006/relationships/slide" Target="slide12.xml"/><Relationship Id="rId20" Type="http://schemas.openxmlformats.org/officeDocument/2006/relationships/image" Target="../media/image20.jpeg"/><Relationship Id="rId1" Type="http://schemas.microsoft.com/office/2007/relationships/media" Target="../media/media6.mp3"/><Relationship Id="rId6" Type="http://schemas.openxmlformats.org/officeDocument/2006/relationships/slide" Target="slide7.xml"/><Relationship Id="rId11" Type="http://schemas.openxmlformats.org/officeDocument/2006/relationships/image" Target="../media/image8.jpeg"/><Relationship Id="rId5" Type="http://schemas.openxmlformats.org/officeDocument/2006/relationships/image" Target="../media/image5.jpeg"/><Relationship Id="rId15" Type="http://schemas.openxmlformats.org/officeDocument/2006/relationships/image" Target="../media/image10.jpeg"/><Relationship Id="rId10" Type="http://schemas.openxmlformats.org/officeDocument/2006/relationships/slide" Target="slide9.xml"/><Relationship Id="rId19" Type="http://schemas.openxmlformats.org/officeDocument/2006/relationships/image" Target="../media/image12.jpeg"/><Relationship Id="rId4" Type="http://schemas.openxmlformats.org/officeDocument/2006/relationships/slide" Target="slide6.xml"/><Relationship Id="rId9" Type="http://schemas.openxmlformats.org/officeDocument/2006/relationships/image" Target="../media/image7.jpeg"/><Relationship Id="rId14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9.jpeg"/><Relationship Id="rId18" Type="http://schemas.openxmlformats.org/officeDocument/2006/relationships/slide" Target="slide13.xml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6.png"/><Relationship Id="rId7" Type="http://schemas.openxmlformats.org/officeDocument/2006/relationships/image" Target="../media/image6.jpeg"/><Relationship Id="rId12" Type="http://schemas.openxmlformats.org/officeDocument/2006/relationships/slide" Target="slide10.xml"/><Relationship Id="rId17" Type="http://schemas.openxmlformats.org/officeDocument/2006/relationships/image" Target="../media/image11.jpeg"/><Relationship Id="rId2" Type="http://schemas.openxmlformats.org/officeDocument/2006/relationships/audio" Target="../media/media7.mp3"/><Relationship Id="rId16" Type="http://schemas.openxmlformats.org/officeDocument/2006/relationships/slide" Target="slide12.xml"/><Relationship Id="rId20" Type="http://schemas.openxmlformats.org/officeDocument/2006/relationships/image" Target="../media/image21.jpg"/><Relationship Id="rId1" Type="http://schemas.microsoft.com/office/2007/relationships/media" Target="../media/media7.mp3"/><Relationship Id="rId6" Type="http://schemas.openxmlformats.org/officeDocument/2006/relationships/slide" Target="slide7.xml"/><Relationship Id="rId11" Type="http://schemas.openxmlformats.org/officeDocument/2006/relationships/image" Target="../media/image8.jpeg"/><Relationship Id="rId5" Type="http://schemas.openxmlformats.org/officeDocument/2006/relationships/image" Target="../media/image5.jpeg"/><Relationship Id="rId15" Type="http://schemas.openxmlformats.org/officeDocument/2006/relationships/image" Target="../media/image10.jpeg"/><Relationship Id="rId10" Type="http://schemas.openxmlformats.org/officeDocument/2006/relationships/slide" Target="slide9.xml"/><Relationship Id="rId19" Type="http://schemas.openxmlformats.org/officeDocument/2006/relationships/image" Target="../media/image12.jpeg"/><Relationship Id="rId4" Type="http://schemas.openxmlformats.org/officeDocument/2006/relationships/slide" Target="slide6.xml"/><Relationship Id="rId9" Type="http://schemas.openxmlformats.org/officeDocument/2006/relationships/image" Target="../media/image7.jpeg"/><Relationship Id="rId1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9.jpeg"/><Relationship Id="rId18" Type="http://schemas.openxmlformats.org/officeDocument/2006/relationships/slide" Target="slide13.xml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6.png"/><Relationship Id="rId7" Type="http://schemas.openxmlformats.org/officeDocument/2006/relationships/image" Target="../media/image6.jpeg"/><Relationship Id="rId12" Type="http://schemas.openxmlformats.org/officeDocument/2006/relationships/slide" Target="slide10.xml"/><Relationship Id="rId17" Type="http://schemas.openxmlformats.org/officeDocument/2006/relationships/image" Target="../media/image11.jpeg"/><Relationship Id="rId2" Type="http://schemas.openxmlformats.org/officeDocument/2006/relationships/audio" Target="../media/media8.mp3"/><Relationship Id="rId16" Type="http://schemas.openxmlformats.org/officeDocument/2006/relationships/slide" Target="slide12.xml"/><Relationship Id="rId20" Type="http://schemas.openxmlformats.org/officeDocument/2006/relationships/image" Target="../media/image22.jpg"/><Relationship Id="rId1" Type="http://schemas.microsoft.com/office/2007/relationships/media" Target="../media/media8.mp3"/><Relationship Id="rId6" Type="http://schemas.openxmlformats.org/officeDocument/2006/relationships/slide" Target="slide7.xml"/><Relationship Id="rId11" Type="http://schemas.openxmlformats.org/officeDocument/2006/relationships/image" Target="../media/image8.jpeg"/><Relationship Id="rId5" Type="http://schemas.openxmlformats.org/officeDocument/2006/relationships/image" Target="../media/image5.jpeg"/><Relationship Id="rId15" Type="http://schemas.openxmlformats.org/officeDocument/2006/relationships/image" Target="../media/image10.jpeg"/><Relationship Id="rId10" Type="http://schemas.openxmlformats.org/officeDocument/2006/relationships/slide" Target="slide9.xml"/><Relationship Id="rId19" Type="http://schemas.openxmlformats.org/officeDocument/2006/relationships/image" Target="../media/image12.jpeg"/><Relationship Id="rId4" Type="http://schemas.openxmlformats.org/officeDocument/2006/relationships/slide" Target="slide6.xml"/><Relationship Id="rId9" Type="http://schemas.openxmlformats.org/officeDocument/2006/relationships/image" Target="../media/image7.jpeg"/><Relationship Id="rId1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bukva.ae/510-tm_large_default/mukha-cokotukha-chukovskij-k.jpg" TargetMode="External"/><Relationship Id="rId3" Type="http://schemas.openxmlformats.org/officeDocument/2006/relationships/hyperlink" Target="http://web-dorogi.ru/wp-content/uploads/2016/04/chukovski-696x814.jpg" TargetMode="External"/><Relationship Id="rId7" Type="http://schemas.openxmlformats.org/officeDocument/2006/relationships/hyperlink" Target="http://laterna.ge/fina_images/8582.jpg" TargetMode="External"/><Relationship Id="rId2" Type="http://schemas.openxmlformats.org/officeDocument/2006/relationships/hyperlink" Target="http://www.olgabor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obinstore.ru/images/53/barmaley_avtor_chukovskiy_ki.jpg" TargetMode="External"/><Relationship Id="rId5" Type="http://schemas.openxmlformats.org/officeDocument/2006/relationships/hyperlink" Target="http://deti-i-mama.ru/wp-content/uploads/2016/04/moidodyr-i-griaznulia.jpg" TargetMode="External"/><Relationship Id="rId4" Type="http://schemas.openxmlformats.org/officeDocument/2006/relationships/hyperlink" Target="http://rulibs.com/ru_zar/child_verse/chukovskiy/9/i_090.png" TargetMode="External"/><Relationship Id="rId9" Type="http://schemas.openxmlformats.org/officeDocument/2006/relationships/hyperlink" Target="http://kmx.kz/pic/59bc1808d4eda59bc1808d4f10_720.jpg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bringjimhome.com/download/-_oc8OolOuv_0Wk3lFbo6zoi7Y4unBjYWB5-hUe74gNjJHfVOl_MPIGDAKbluv3hqHrh5YAWs8FM4fcm4vUwc3ijZYlPywzymml09osTtD0/%D0%9A%D0%BE%D1%80%D0%BD%D0%B5%D1%8F+%D0%A7%D1%83%D0%BA%D0%BE%D0%B2%D1%81%D0%BA%D0%B8%D0%B9+%D0%9C%D1%83%D1%85%D0%B0+%D0%A6%D0%BE%D0%BA%D0%BE%D1%82%D1%83%D1%85%D0%B0(bringjimhome.com).mp3" TargetMode="External"/><Relationship Id="rId13" Type="http://schemas.openxmlformats.org/officeDocument/2006/relationships/hyperlink" Target="http://bringjimhome.com/download/-_oc8OolOuv_0Wk3lFbo65-KDBfVKMar7VNmoPlvPjaUYr7gXlqt6VG3IbMQGD5VyRVW0ci_tq-jqozITzvplHCnOsB5PFcTgaUgFr4qhdE/%D0%A1%D0%BA%D0%B0%D0%B7%D0%BA%D0%B8+%D0%A7%D1%83%D0%BA%D0%BE%D0%B2%D1%81%D0%BA%D0%BE%D0%B3%D0%BE+%D0%9A%D1%80%D0%BE%D0%BA%D0%BE%D0%B4%D0%B8%D0%BB(bringjimhome.com).mp3" TargetMode="External"/><Relationship Id="rId3" Type="http://schemas.openxmlformats.org/officeDocument/2006/relationships/hyperlink" Target="https://cdn.sima-land.ru/items/665260/0/700-nw.jpg" TargetMode="External"/><Relationship Id="rId7" Type="http://schemas.openxmlformats.org/officeDocument/2006/relationships/hyperlink" Target="http://bringjimhome.com/download/-_oc8OolOuv_0Wk3lFbo6wZkgJJ0JkzIffUbE3HR1qU7zrANHVmzGhtHPzo5sMygouHSMLOIHGdZhgZBb2knyj861yJcFmZ9vcEsWO41uiw/%D0%A7%D1%83%D0%BA%D0%BE%D0%B2%D1%81%D0%BA%D0%B8%D0%B9+%D0%A2%D0%B5%D0%BB%D0%B5%D1%84%D0%BE%D0%BD(bringjimhome.com).mp3" TargetMode="External"/><Relationship Id="rId12" Type="http://schemas.openxmlformats.org/officeDocument/2006/relationships/hyperlink" Target="http://bringjimhome.com/download/-_oc8OolOuv_0Wk3lFbo66rvfNvRq-dzH8Kfm1eXbQxxQDGoZrT26xwcMtUiGEjCzVB177zbfX67lCB9XwncwEXeZVPhFD9xLqlukbMQZLo/%D0%A1%D0%BA%D0%B0%D0%B7%D0%BA%D0%B8+%D0%A7%D1%83%D0%BA%D0%BE%D0%B2%D1%81%D0%BA%D0%BE%D0%B3%D0%BE+%D0%9C%D0%BE%D0%B9%D0%B4%D0%BE%D0%B4%D1%8B%D1%80(bringjimhome.com).mp3" TargetMode="External"/><Relationship Id="rId2" Type="http://schemas.openxmlformats.org/officeDocument/2006/relationships/hyperlink" Target="https://ru5.anyfad.com/items/t1@d154ff60-5a9c-46b3-9dcd-49facfa4de17/Tarakanishhe--Korney-Chukovskiy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ringjimhome.com/download/-_oc8OolOuv_0Wk3lFbo678FDiMt_WgkVSLNSIfdijwKOqMnyMdGeVnia4bkAqY9evsTX7Zg3w4lHiwb239wWE69Hgl1Q7boHIShrx7mCaY/%D0%9A%D0%BE%D1%80%D0%BD%D0%B5%D0%B9+%D0%A7%D1%83%D0%BA%D0%BE%D0%B2%D1%81%D0%BA%D0%B8%D0%B9+%D0%91%D0%B0%D1%80%D0%BC%D0%B0%D0%BB%D0%B5%D0%B9(bringjimhome.com).mp3" TargetMode="External"/><Relationship Id="rId11" Type="http://schemas.openxmlformats.org/officeDocument/2006/relationships/hyperlink" Target="http://bringjimhome.com/download/-_oc8OolOuv_0Wk3lFbo642nBzdkUr8AZP_qqdS0k_C7gSDSvj3DjUxzTnHb6vppn8sRli7dXGVFlOXyWgXg5d17_awZ4W_EwLuiEEcTEgI/%D0%A1%D0%BA%D0%B0%D0%B7%D0%BA%D0%B8+%D0%A7%D1%83%D0%BA%D0%BE%D0%B2%D1%81%D0%BA%D0%BE%D0%B3%D0%BE+%D0%A4%D0%B5%D0%B4%D0%BE%D1%80%D0%B8%D0%BD%D0%BE+%D0%B3%D0%BE%D1%80%D0%B5(bringjimhome.com).mp3" TargetMode="External"/><Relationship Id="rId5" Type="http://schemas.openxmlformats.org/officeDocument/2006/relationships/hyperlink" Target="http://skazkibasni.ru/wp-content/uploads/2017/09/%D0%B5%D1%80%D0%B5%D1%80.jpg" TargetMode="External"/><Relationship Id="rId10" Type="http://schemas.openxmlformats.org/officeDocument/2006/relationships/hyperlink" Target="http://bringjimhome.com/download/-_oc8OolOuv_0Wk3lFbo6_yhjnuls0sxn7mJhnMpZaxjABqjP7-RaHgBZR2vqZ5D0ho34WuJ_hSvHU8XqfR0a51M06e7bhlIN_vVT9ncHig/%D0%A7%D1%83%D0%BA%D0%BE%D0%B2%D1%81%D0%BA%D0%B8%D0%B9+%D0%A2%D0%B0%D1%80%D0%B0%D0%BA%D0%B0%D0%BD%D0%B8%D1%89%D0%B5(bringjimhome.com).mp3" TargetMode="External"/><Relationship Id="rId4" Type="http://schemas.openxmlformats.org/officeDocument/2006/relationships/hyperlink" Target="http://www.booksiti.net.ru/books/45604650.jpg" TargetMode="External"/><Relationship Id="rId9" Type="http://schemas.openxmlformats.org/officeDocument/2006/relationships/hyperlink" Target="http://bringjimhome.com/download/-_oc8OolOuv_0Wk3lFbo617aJwXHk5B1DN_QwomUyMNEITmGxKjHyFJEjsfZYVcN8dJlUzWN4tDTh3XmN4H6fVTk29SU_b47OsHe7l0TPy4/%D0%A1%D0%BA%D0%B0%D0%B7%D0%BA%D0%B8+%D0%9A%D0%BE%D1%80%D0%BD%D0%B5%D1%8F+%D0%A7%D1%83%D0%BA%D0%BE%D0%B2%D1%81%D0%BA%D0%BE%D0%B3%D0%BE+%D0%90%D0%B9%D0%B1%D0%BE%D0%BB%D0%B8%D1%82(bringjimhome.com).mp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12" Type="http://schemas.openxmlformats.org/officeDocument/2006/relationships/slide" Target="slide11.xml"/><Relationship Id="rId17" Type="http://schemas.openxmlformats.org/officeDocument/2006/relationships/image" Target="../media/image12.jpeg"/><Relationship Id="rId2" Type="http://schemas.openxmlformats.org/officeDocument/2006/relationships/slide" Target="slide6.xml"/><Relationship Id="rId16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1" Type="http://schemas.openxmlformats.org/officeDocument/2006/relationships/image" Target="../media/image9.jpeg"/><Relationship Id="rId5" Type="http://schemas.openxmlformats.org/officeDocument/2006/relationships/image" Target="../media/image6.jpeg"/><Relationship Id="rId15" Type="http://schemas.openxmlformats.org/officeDocument/2006/relationships/image" Target="../media/image11.jpeg"/><Relationship Id="rId10" Type="http://schemas.openxmlformats.org/officeDocument/2006/relationships/slide" Target="slide10.xml"/><Relationship Id="rId4" Type="http://schemas.openxmlformats.org/officeDocument/2006/relationships/slide" Target="slide7.xml"/><Relationship Id="rId9" Type="http://schemas.openxmlformats.org/officeDocument/2006/relationships/image" Target="../media/image8.jpeg"/><Relationship Id="rId14" Type="http://schemas.openxmlformats.org/officeDocument/2006/relationships/slide" Target="slide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9.jpeg"/><Relationship Id="rId18" Type="http://schemas.openxmlformats.org/officeDocument/2006/relationships/slide" Target="slide13.xml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4.png"/><Relationship Id="rId7" Type="http://schemas.openxmlformats.org/officeDocument/2006/relationships/image" Target="../media/image6.jpeg"/><Relationship Id="rId12" Type="http://schemas.openxmlformats.org/officeDocument/2006/relationships/slide" Target="slide10.xml"/><Relationship Id="rId17" Type="http://schemas.openxmlformats.org/officeDocument/2006/relationships/image" Target="../media/image11.jpeg"/><Relationship Id="rId2" Type="http://schemas.openxmlformats.org/officeDocument/2006/relationships/audio" Target="../media/media1.mp3"/><Relationship Id="rId16" Type="http://schemas.openxmlformats.org/officeDocument/2006/relationships/slide" Target="slide12.xml"/><Relationship Id="rId20" Type="http://schemas.openxmlformats.org/officeDocument/2006/relationships/image" Target="../media/image13.jpeg"/><Relationship Id="rId1" Type="http://schemas.microsoft.com/office/2007/relationships/media" Target="../media/media1.mp3"/><Relationship Id="rId6" Type="http://schemas.openxmlformats.org/officeDocument/2006/relationships/slide" Target="slide7.xml"/><Relationship Id="rId11" Type="http://schemas.openxmlformats.org/officeDocument/2006/relationships/image" Target="../media/image8.jpeg"/><Relationship Id="rId5" Type="http://schemas.openxmlformats.org/officeDocument/2006/relationships/image" Target="../media/image5.jpeg"/><Relationship Id="rId15" Type="http://schemas.openxmlformats.org/officeDocument/2006/relationships/image" Target="../media/image10.jpeg"/><Relationship Id="rId10" Type="http://schemas.openxmlformats.org/officeDocument/2006/relationships/slide" Target="slide9.xml"/><Relationship Id="rId19" Type="http://schemas.openxmlformats.org/officeDocument/2006/relationships/image" Target="../media/image12.jpeg"/><Relationship Id="rId4" Type="http://schemas.openxmlformats.org/officeDocument/2006/relationships/slide" Target="slide6.xml"/><Relationship Id="rId9" Type="http://schemas.openxmlformats.org/officeDocument/2006/relationships/image" Target="../media/image7.jpeg"/><Relationship Id="rId14" Type="http://schemas.openxmlformats.org/officeDocument/2006/relationships/slide" Target="slide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9.jpeg"/><Relationship Id="rId18" Type="http://schemas.openxmlformats.org/officeDocument/2006/relationships/slide" Target="slide13.xml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6.png"/><Relationship Id="rId7" Type="http://schemas.openxmlformats.org/officeDocument/2006/relationships/image" Target="../media/image6.jpeg"/><Relationship Id="rId12" Type="http://schemas.openxmlformats.org/officeDocument/2006/relationships/slide" Target="slide10.xml"/><Relationship Id="rId17" Type="http://schemas.openxmlformats.org/officeDocument/2006/relationships/image" Target="../media/image11.jpeg"/><Relationship Id="rId2" Type="http://schemas.openxmlformats.org/officeDocument/2006/relationships/audio" Target="../media/media2.mp3"/><Relationship Id="rId16" Type="http://schemas.openxmlformats.org/officeDocument/2006/relationships/slide" Target="slide12.xml"/><Relationship Id="rId20" Type="http://schemas.openxmlformats.org/officeDocument/2006/relationships/image" Target="../media/image15.jpeg"/><Relationship Id="rId1" Type="http://schemas.microsoft.com/office/2007/relationships/media" Target="../media/media2.mp3"/><Relationship Id="rId6" Type="http://schemas.openxmlformats.org/officeDocument/2006/relationships/slide" Target="slide7.xml"/><Relationship Id="rId11" Type="http://schemas.openxmlformats.org/officeDocument/2006/relationships/image" Target="../media/image8.jpeg"/><Relationship Id="rId5" Type="http://schemas.openxmlformats.org/officeDocument/2006/relationships/image" Target="../media/image5.jpeg"/><Relationship Id="rId15" Type="http://schemas.openxmlformats.org/officeDocument/2006/relationships/image" Target="../media/image10.jpeg"/><Relationship Id="rId10" Type="http://schemas.openxmlformats.org/officeDocument/2006/relationships/slide" Target="slide9.xml"/><Relationship Id="rId19" Type="http://schemas.openxmlformats.org/officeDocument/2006/relationships/image" Target="../media/image12.jpeg"/><Relationship Id="rId4" Type="http://schemas.openxmlformats.org/officeDocument/2006/relationships/slide" Target="slide6.xml"/><Relationship Id="rId9" Type="http://schemas.openxmlformats.org/officeDocument/2006/relationships/image" Target="../media/image7.jpeg"/><Relationship Id="rId14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9.jpeg"/><Relationship Id="rId18" Type="http://schemas.openxmlformats.org/officeDocument/2006/relationships/slide" Target="slide13.xml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6.png"/><Relationship Id="rId7" Type="http://schemas.openxmlformats.org/officeDocument/2006/relationships/image" Target="../media/image6.jpeg"/><Relationship Id="rId12" Type="http://schemas.openxmlformats.org/officeDocument/2006/relationships/slide" Target="slide10.xml"/><Relationship Id="rId17" Type="http://schemas.openxmlformats.org/officeDocument/2006/relationships/image" Target="../media/image11.jpeg"/><Relationship Id="rId2" Type="http://schemas.openxmlformats.org/officeDocument/2006/relationships/audio" Target="../media/media3.mp3"/><Relationship Id="rId16" Type="http://schemas.openxmlformats.org/officeDocument/2006/relationships/slide" Target="slide12.xml"/><Relationship Id="rId20" Type="http://schemas.openxmlformats.org/officeDocument/2006/relationships/image" Target="../media/image17.jpeg"/><Relationship Id="rId1" Type="http://schemas.microsoft.com/office/2007/relationships/media" Target="../media/media3.mp3"/><Relationship Id="rId6" Type="http://schemas.openxmlformats.org/officeDocument/2006/relationships/slide" Target="slide7.xml"/><Relationship Id="rId11" Type="http://schemas.openxmlformats.org/officeDocument/2006/relationships/image" Target="../media/image8.jpeg"/><Relationship Id="rId5" Type="http://schemas.openxmlformats.org/officeDocument/2006/relationships/image" Target="../media/image5.jpeg"/><Relationship Id="rId15" Type="http://schemas.openxmlformats.org/officeDocument/2006/relationships/image" Target="../media/image10.jpeg"/><Relationship Id="rId10" Type="http://schemas.openxmlformats.org/officeDocument/2006/relationships/slide" Target="slide9.xml"/><Relationship Id="rId19" Type="http://schemas.openxmlformats.org/officeDocument/2006/relationships/image" Target="../media/image12.jpeg"/><Relationship Id="rId4" Type="http://schemas.openxmlformats.org/officeDocument/2006/relationships/slide" Target="slide6.xml"/><Relationship Id="rId9" Type="http://schemas.openxmlformats.org/officeDocument/2006/relationships/image" Target="../media/image7.jpeg"/><Relationship Id="rId1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9.jpeg"/><Relationship Id="rId18" Type="http://schemas.openxmlformats.org/officeDocument/2006/relationships/slide" Target="slide13.xml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6.png"/><Relationship Id="rId7" Type="http://schemas.openxmlformats.org/officeDocument/2006/relationships/image" Target="../media/image6.jpeg"/><Relationship Id="rId12" Type="http://schemas.openxmlformats.org/officeDocument/2006/relationships/slide" Target="slide10.xml"/><Relationship Id="rId17" Type="http://schemas.openxmlformats.org/officeDocument/2006/relationships/image" Target="../media/image11.jpeg"/><Relationship Id="rId2" Type="http://schemas.openxmlformats.org/officeDocument/2006/relationships/audio" Target="../media/media4.mp3"/><Relationship Id="rId16" Type="http://schemas.openxmlformats.org/officeDocument/2006/relationships/slide" Target="slide12.xml"/><Relationship Id="rId20" Type="http://schemas.openxmlformats.org/officeDocument/2006/relationships/image" Target="../media/image18.jpeg"/><Relationship Id="rId1" Type="http://schemas.microsoft.com/office/2007/relationships/media" Target="../media/media4.mp3"/><Relationship Id="rId6" Type="http://schemas.openxmlformats.org/officeDocument/2006/relationships/slide" Target="slide7.xml"/><Relationship Id="rId11" Type="http://schemas.openxmlformats.org/officeDocument/2006/relationships/image" Target="../media/image8.jpeg"/><Relationship Id="rId5" Type="http://schemas.openxmlformats.org/officeDocument/2006/relationships/image" Target="../media/image5.jpeg"/><Relationship Id="rId15" Type="http://schemas.openxmlformats.org/officeDocument/2006/relationships/image" Target="../media/image10.jpeg"/><Relationship Id="rId10" Type="http://schemas.openxmlformats.org/officeDocument/2006/relationships/slide" Target="slide9.xml"/><Relationship Id="rId19" Type="http://schemas.openxmlformats.org/officeDocument/2006/relationships/image" Target="../media/image12.jpeg"/><Relationship Id="rId4" Type="http://schemas.openxmlformats.org/officeDocument/2006/relationships/slide" Target="slide6.xml"/><Relationship Id="rId9" Type="http://schemas.openxmlformats.org/officeDocument/2006/relationships/image" Target="../media/image7.jpeg"/><Relationship Id="rId1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96520" y="548680"/>
            <a:ext cx="7500990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n w="19050">
                  <a:noFill/>
                  <a:prstDash val="solid"/>
                </a:ln>
                <a:solidFill>
                  <a:srgbClr val="8A0000"/>
                </a:solidFill>
                <a:latin typeface="Comic Sans MS" pitchFamily="66" charset="0"/>
              </a:rPr>
              <a:t> </a:t>
            </a:r>
          </a:p>
          <a:p>
            <a:pPr algn="ctr">
              <a:defRPr/>
            </a:pPr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8A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К. И. Чуковский «Телефон», «Путаница»</a:t>
            </a:r>
          </a:p>
          <a:p>
            <a:pPr algn="ctr">
              <a:defRPr/>
            </a:pPr>
            <a:endParaRPr lang="ru-RU" sz="2800" b="1" dirty="0" smtClean="0">
              <a:ln w="19050">
                <a:solidFill>
                  <a:prstClr val="white"/>
                </a:solidFill>
                <a:prstDash val="solid"/>
              </a:ln>
              <a:solidFill>
                <a:srgbClr val="8A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r>
              <a:rPr lang="ru-RU" sz="2800" b="1" dirty="0" smtClean="0">
                <a:ln w="19050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Литературное чтение</a:t>
            </a:r>
          </a:p>
          <a:p>
            <a:pPr algn="ctr">
              <a:defRPr/>
            </a:pPr>
            <a:r>
              <a:rPr lang="ru-RU" sz="2800" b="1" dirty="0" smtClean="0">
                <a:ln w="19050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1 класс</a:t>
            </a:r>
            <a:endParaRPr lang="ru-RU" sz="2800" b="1" dirty="0">
              <a:ln w="19050">
                <a:noFill/>
                <a:prstDash val="solid"/>
              </a:ln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91680" y="5404977"/>
            <a:ext cx="6480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Автор </a:t>
            </a:r>
            <a:r>
              <a:rPr lang="ru-RU" dirty="0" smtClean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презентации: </a:t>
            </a:r>
            <a:r>
              <a:rPr lang="ru-RU" dirty="0" err="1" smtClean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Чупина</a:t>
            </a:r>
            <a:r>
              <a:rPr lang="ru-RU" dirty="0" smtClean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Анастасия Анатольевна </a:t>
            </a:r>
            <a:endParaRPr lang="ru-RU" dirty="0">
              <a:solidFill>
                <a:srgbClr val="8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r>
              <a:rPr lang="ru-RU" dirty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учитель начальных </a:t>
            </a:r>
            <a:r>
              <a:rPr lang="ru-RU" dirty="0" smtClean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классов </a:t>
            </a:r>
            <a:r>
              <a:rPr lang="ru-RU" dirty="0" smtClean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МБОУ «СОШ 26» </a:t>
            </a:r>
            <a:endParaRPr lang="ru-RU" dirty="0">
              <a:solidFill>
                <a:srgbClr val="8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r>
              <a:rPr lang="ru-RU" dirty="0" smtClean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Иркутская область, город Братск</a:t>
            </a:r>
            <a:endParaRPr lang="ru-RU" dirty="0">
              <a:solidFill>
                <a:srgbClr val="8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r>
              <a:rPr lang="ru-RU" dirty="0" smtClean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2020 г</a:t>
            </a:r>
            <a:endParaRPr lang="ru-RU" dirty="0">
              <a:solidFill>
                <a:srgbClr val="8A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4" action="ppaction://hlinksldjump"/>
          </p:cNvPr>
          <p:cNvSpPr/>
          <p:nvPr/>
        </p:nvSpPr>
        <p:spPr>
          <a:xfrm>
            <a:off x="1547664" y="548680"/>
            <a:ext cx="1008112" cy="1296144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rId6" action="ppaction://hlinksldjump"/>
          </p:cNvPr>
          <p:cNvSpPr/>
          <p:nvPr/>
        </p:nvSpPr>
        <p:spPr>
          <a:xfrm>
            <a:off x="2825139" y="548680"/>
            <a:ext cx="1008112" cy="1296144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rId8" action="ppaction://hlinksldjump"/>
          </p:cNvPr>
          <p:cNvSpPr/>
          <p:nvPr/>
        </p:nvSpPr>
        <p:spPr>
          <a:xfrm>
            <a:off x="1547664" y="2013248"/>
            <a:ext cx="1008112" cy="129614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rId10" action="ppaction://hlinksldjump"/>
          </p:cNvPr>
          <p:cNvSpPr/>
          <p:nvPr/>
        </p:nvSpPr>
        <p:spPr>
          <a:xfrm>
            <a:off x="2825139" y="2013248"/>
            <a:ext cx="1008112" cy="1296144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12" action="ppaction://hlinksldjump"/>
          </p:cNvPr>
          <p:cNvSpPr/>
          <p:nvPr/>
        </p:nvSpPr>
        <p:spPr>
          <a:xfrm>
            <a:off x="1563040" y="3501008"/>
            <a:ext cx="1008112" cy="1296144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14" action="ppaction://hlinksldjump"/>
          </p:cNvPr>
          <p:cNvSpPr/>
          <p:nvPr/>
        </p:nvSpPr>
        <p:spPr>
          <a:xfrm>
            <a:off x="2840515" y="3501008"/>
            <a:ext cx="1008112" cy="1296144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16" action="ppaction://hlinksldjump"/>
          </p:cNvPr>
          <p:cNvSpPr/>
          <p:nvPr/>
        </p:nvSpPr>
        <p:spPr>
          <a:xfrm>
            <a:off x="1563040" y="4941168"/>
            <a:ext cx="1008112" cy="1296144"/>
          </a:xfrm>
          <a:prstGeom prst="rect">
            <a:avLst/>
          </a:pr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18" action="ppaction://hlinksldjump"/>
          </p:cNvPr>
          <p:cNvSpPr/>
          <p:nvPr/>
        </p:nvSpPr>
        <p:spPr>
          <a:xfrm>
            <a:off x="2840515" y="4941168"/>
            <a:ext cx="1008112" cy="1296144"/>
          </a:xfrm>
          <a:prstGeom prst="rect">
            <a:avLst/>
          </a:prstGeom>
          <a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211960" y="548680"/>
            <a:ext cx="4320480" cy="5688632"/>
          </a:xfrm>
          <a:prstGeom prst="rect">
            <a:avLst/>
          </a:prstGeom>
          <a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Умножение 10">
            <a:hlinkClick r:id="" action="ppaction://hlinkshowjump?jump=endshow"/>
          </p:cNvPr>
          <p:cNvSpPr/>
          <p:nvPr/>
        </p:nvSpPr>
        <p:spPr>
          <a:xfrm>
            <a:off x="8452222" y="6179672"/>
            <a:ext cx="540000" cy="540000"/>
          </a:xfrm>
          <a:prstGeom prst="mathMultiply">
            <a:avLst/>
          </a:prstGeom>
          <a:solidFill>
            <a:srgbClr val="FFFF00"/>
          </a:solidFill>
          <a:ln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тараканище (mp3cut.ru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612560" y="685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90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5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4" action="ppaction://hlinksldjump"/>
          </p:cNvPr>
          <p:cNvSpPr/>
          <p:nvPr/>
        </p:nvSpPr>
        <p:spPr>
          <a:xfrm>
            <a:off x="1547664" y="548680"/>
            <a:ext cx="1008112" cy="1296144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rId6" action="ppaction://hlinksldjump"/>
          </p:cNvPr>
          <p:cNvSpPr/>
          <p:nvPr/>
        </p:nvSpPr>
        <p:spPr>
          <a:xfrm>
            <a:off x="2825139" y="548680"/>
            <a:ext cx="1008112" cy="1296144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rId8" action="ppaction://hlinksldjump"/>
          </p:cNvPr>
          <p:cNvSpPr/>
          <p:nvPr/>
        </p:nvSpPr>
        <p:spPr>
          <a:xfrm>
            <a:off x="1547664" y="2013248"/>
            <a:ext cx="1008112" cy="129614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rId10" action="ppaction://hlinksldjump"/>
          </p:cNvPr>
          <p:cNvSpPr/>
          <p:nvPr/>
        </p:nvSpPr>
        <p:spPr>
          <a:xfrm>
            <a:off x="2825139" y="2013248"/>
            <a:ext cx="1008112" cy="1296144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12" action="ppaction://hlinksldjump"/>
          </p:cNvPr>
          <p:cNvSpPr/>
          <p:nvPr/>
        </p:nvSpPr>
        <p:spPr>
          <a:xfrm>
            <a:off x="1563040" y="3501008"/>
            <a:ext cx="1008112" cy="1296144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14" action="ppaction://hlinksldjump"/>
          </p:cNvPr>
          <p:cNvSpPr/>
          <p:nvPr/>
        </p:nvSpPr>
        <p:spPr>
          <a:xfrm>
            <a:off x="2840515" y="3501008"/>
            <a:ext cx="1008112" cy="1296144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16" action="ppaction://hlinksldjump"/>
          </p:cNvPr>
          <p:cNvSpPr/>
          <p:nvPr/>
        </p:nvSpPr>
        <p:spPr>
          <a:xfrm>
            <a:off x="1563040" y="4941168"/>
            <a:ext cx="1008112" cy="1296144"/>
          </a:xfrm>
          <a:prstGeom prst="rect">
            <a:avLst/>
          </a:pr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18" action="ppaction://hlinksldjump"/>
          </p:cNvPr>
          <p:cNvSpPr/>
          <p:nvPr/>
        </p:nvSpPr>
        <p:spPr>
          <a:xfrm>
            <a:off x="2840515" y="4941168"/>
            <a:ext cx="1008112" cy="1296144"/>
          </a:xfrm>
          <a:prstGeom prst="rect">
            <a:avLst/>
          </a:prstGeom>
          <a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211960" y="548680"/>
            <a:ext cx="4320480" cy="5688632"/>
          </a:xfrm>
          <a:prstGeom prst="rect">
            <a:avLst/>
          </a:prstGeom>
          <a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Умножение 10">
            <a:hlinkClick r:id="" action="ppaction://hlinkshowjump?jump=endshow"/>
          </p:cNvPr>
          <p:cNvSpPr/>
          <p:nvPr/>
        </p:nvSpPr>
        <p:spPr>
          <a:xfrm>
            <a:off x="8452222" y="6179672"/>
            <a:ext cx="540000" cy="540000"/>
          </a:xfrm>
          <a:prstGeom prst="mathMultiply">
            <a:avLst/>
          </a:prstGeom>
          <a:solidFill>
            <a:srgbClr val="FFFF00"/>
          </a:solidFill>
          <a:ln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федорино горе (mp3cut.ru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324528" y="69573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51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4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4" action="ppaction://hlinksldjump"/>
          </p:cNvPr>
          <p:cNvSpPr/>
          <p:nvPr/>
        </p:nvSpPr>
        <p:spPr>
          <a:xfrm>
            <a:off x="1547664" y="548680"/>
            <a:ext cx="1008112" cy="1296144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rId6" action="ppaction://hlinksldjump"/>
          </p:cNvPr>
          <p:cNvSpPr/>
          <p:nvPr/>
        </p:nvSpPr>
        <p:spPr>
          <a:xfrm>
            <a:off x="2825139" y="548680"/>
            <a:ext cx="1008112" cy="1296144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rId8" action="ppaction://hlinksldjump"/>
          </p:cNvPr>
          <p:cNvSpPr/>
          <p:nvPr/>
        </p:nvSpPr>
        <p:spPr>
          <a:xfrm>
            <a:off x="1547664" y="2013248"/>
            <a:ext cx="1008112" cy="129614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rId10" action="ppaction://hlinksldjump"/>
          </p:cNvPr>
          <p:cNvSpPr/>
          <p:nvPr/>
        </p:nvSpPr>
        <p:spPr>
          <a:xfrm>
            <a:off x="2825139" y="2013248"/>
            <a:ext cx="1008112" cy="1296144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12" action="ppaction://hlinksldjump"/>
          </p:cNvPr>
          <p:cNvSpPr/>
          <p:nvPr/>
        </p:nvSpPr>
        <p:spPr>
          <a:xfrm>
            <a:off x="1563040" y="3501008"/>
            <a:ext cx="1008112" cy="1296144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14" action="ppaction://hlinksldjump"/>
          </p:cNvPr>
          <p:cNvSpPr/>
          <p:nvPr/>
        </p:nvSpPr>
        <p:spPr>
          <a:xfrm>
            <a:off x="2840515" y="3501008"/>
            <a:ext cx="1008112" cy="1296144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16" action="ppaction://hlinksldjump"/>
          </p:cNvPr>
          <p:cNvSpPr/>
          <p:nvPr/>
        </p:nvSpPr>
        <p:spPr>
          <a:xfrm>
            <a:off x="1563040" y="4941168"/>
            <a:ext cx="1008112" cy="1296144"/>
          </a:xfrm>
          <a:prstGeom prst="rect">
            <a:avLst/>
          </a:pr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18" action="ppaction://hlinksldjump"/>
          </p:cNvPr>
          <p:cNvSpPr/>
          <p:nvPr/>
        </p:nvSpPr>
        <p:spPr>
          <a:xfrm>
            <a:off x="2840515" y="4941168"/>
            <a:ext cx="1008112" cy="1296144"/>
          </a:xfrm>
          <a:prstGeom prst="rect">
            <a:avLst/>
          </a:prstGeom>
          <a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211960" y="548680"/>
            <a:ext cx="4320480" cy="5688632"/>
          </a:xfrm>
          <a:prstGeom prst="rect">
            <a:avLst/>
          </a:prstGeom>
          <a:blipFill>
            <a:blip r:embed="rId20"/>
            <a:stretch>
              <a:fillRect/>
            </a:stretch>
          </a:blipFill>
          <a:ln w="38100"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Умножение 10">
            <a:hlinkClick r:id="" action="ppaction://hlinkshowjump?jump=endshow"/>
          </p:cNvPr>
          <p:cNvSpPr/>
          <p:nvPr/>
        </p:nvSpPr>
        <p:spPr>
          <a:xfrm>
            <a:off x="8452222" y="6179672"/>
            <a:ext cx="540000" cy="540000"/>
          </a:xfrm>
          <a:prstGeom prst="mathMultiply">
            <a:avLst/>
          </a:prstGeom>
          <a:solidFill>
            <a:srgbClr val="FFFF00"/>
          </a:solidFill>
          <a:ln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мойдодыр (mp3cut.ru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324528" y="685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41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9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4" action="ppaction://hlinksldjump"/>
          </p:cNvPr>
          <p:cNvSpPr/>
          <p:nvPr/>
        </p:nvSpPr>
        <p:spPr>
          <a:xfrm>
            <a:off x="1547664" y="548680"/>
            <a:ext cx="1008112" cy="1296144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rId6" action="ppaction://hlinksldjump"/>
          </p:cNvPr>
          <p:cNvSpPr/>
          <p:nvPr/>
        </p:nvSpPr>
        <p:spPr>
          <a:xfrm>
            <a:off x="2825139" y="548680"/>
            <a:ext cx="1008112" cy="1296144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rId8" action="ppaction://hlinksldjump"/>
          </p:cNvPr>
          <p:cNvSpPr/>
          <p:nvPr/>
        </p:nvSpPr>
        <p:spPr>
          <a:xfrm>
            <a:off x="1547664" y="2013248"/>
            <a:ext cx="1008112" cy="129614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rId10" action="ppaction://hlinksldjump"/>
          </p:cNvPr>
          <p:cNvSpPr/>
          <p:nvPr/>
        </p:nvSpPr>
        <p:spPr>
          <a:xfrm>
            <a:off x="2825139" y="2013248"/>
            <a:ext cx="1008112" cy="1296144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12" action="ppaction://hlinksldjump"/>
          </p:cNvPr>
          <p:cNvSpPr/>
          <p:nvPr/>
        </p:nvSpPr>
        <p:spPr>
          <a:xfrm>
            <a:off x="1563040" y="3501008"/>
            <a:ext cx="1008112" cy="1296144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14" action="ppaction://hlinksldjump"/>
          </p:cNvPr>
          <p:cNvSpPr/>
          <p:nvPr/>
        </p:nvSpPr>
        <p:spPr>
          <a:xfrm>
            <a:off x="2840515" y="3501008"/>
            <a:ext cx="1008112" cy="1296144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16" action="ppaction://hlinksldjump"/>
          </p:cNvPr>
          <p:cNvSpPr/>
          <p:nvPr/>
        </p:nvSpPr>
        <p:spPr>
          <a:xfrm>
            <a:off x="1563040" y="4941168"/>
            <a:ext cx="1008112" cy="1296144"/>
          </a:xfrm>
          <a:prstGeom prst="rect">
            <a:avLst/>
          </a:pr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18" action="ppaction://hlinksldjump"/>
          </p:cNvPr>
          <p:cNvSpPr/>
          <p:nvPr/>
        </p:nvSpPr>
        <p:spPr>
          <a:xfrm>
            <a:off x="2840515" y="4941168"/>
            <a:ext cx="1008112" cy="1296144"/>
          </a:xfrm>
          <a:prstGeom prst="rect">
            <a:avLst/>
          </a:prstGeom>
          <a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211960" y="548680"/>
            <a:ext cx="4320480" cy="5688632"/>
          </a:xfrm>
          <a:prstGeom prst="rect">
            <a:avLst/>
          </a:prstGeom>
          <a:blipFill>
            <a:blip r:embed="rId20"/>
            <a:stretch>
              <a:fillRect/>
            </a:stretch>
          </a:blipFill>
          <a:ln w="38100"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Умножение 10">
            <a:hlinkClick r:id="" action="ppaction://hlinkshowjump?jump=endshow"/>
          </p:cNvPr>
          <p:cNvSpPr/>
          <p:nvPr/>
        </p:nvSpPr>
        <p:spPr>
          <a:xfrm>
            <a:off x="8452222" y="6179672"/>
            <a:ext cx="540000" cy="540000"/>
          </a:xfrm>
          <a:prstGeom prst="mathMultiply">
            <a:avLst/>
          </a:prstGeom>
          <a:solidFill>
            <a:srgbClr val="FFFF00"/>
          </a:solidFill>
          <a:ln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крокодил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396536" y="68804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2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5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357290" y="500042"/>
            <a:ext cx="746318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8A0000"/>
                </a:solidFill>
                <a:latin typeface="Comic Sans MS" pitchFamily="66" charset="0"/>
                <a:cs typeface="Times New Roman" pitchFamily="18" charset="0"/>
              </a:rPr>
              <a:t>Информационные источники</a:t>
            </a:r>
          </a:p>
          <a:p>
            <a:r>
              <a:rPr lang="ru-RU" dirty="0" smtClean="0">
                <a:solidFill>
                  <a:srgbClr val="8A0000"/>
                </a:solidFill>
                <a:latin typeface="Comic Sans MS" pitchFamily="66" charset="0"/>
                <a:cs typeface="Times New Roman" pitchFamily="18" charset="0"/>
              </a:rPr>
              <a:t>Элементы спирали нарисованы автором при помощи фигур </a:t>
            </a:r>
          </a:p>
          <a:p>
            <a:r>
              <a:rPr lang="en-US" dirty="0" smtClean="0">
                <a:solidFill>
                  <a:srgbClr val="8A0000"/>
                </a:solidFill>
                <a:latin typeface="Comic Sans MS" pitchFamily="66" charset="0"/>
                <a:cs typeface="Times New Roman" pitchFamily="18" charset="0"/>
              </a:rPr>
              <a:t>Microsoft </a:t>
            </a:r>
            <a:r>
              <a:rPr lang="en-US" dirty="0">
                <a:solidFill>
                  <a:srgbClr val="8A0000"/>
                </a:solidFill>
                <a:latin typeface="Comic Sans MS" pitchFamily="66" charset="0"/>
                <a:cs typeface="Times New Roman" pitchFamily="18" charset="0"/>
              </a:rPr>
              <a:t>Office PowerPoint</a:t>
            </a:r>
            <a:r>
              <a:rPr lang="ru-RU" dirty="0">
                <a:solidFill>
                  <a:srgbClr val="8A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8A0000"/>
                </a:solidFill>
                <a:latin typeface="Comic Sans MS" pitchFamily="66" charset="0"/>
                <a:cs typeface="Times New Roman" pitchFamily="18" charset="0"/>
              </a:rPr>
              <a:t>2010</a:t>
            </a:r>
            <a:endParaRPr lang="ru-RU" dirty="0">
              <a:solidFill>
                <a:srgbClr val="8A0000"/>
              </a:solidFill>
              <a:latin typeface="Comic Sans MS" pitchFamily="66" charset="0"/>
              <a:cs typeface="Times New Roman" pitchFamily="18" charset="0"/>
            </a:endParaRPr>
          </a:p>
          <a:p>
            <a:pPr lvl="0"/>
            <a:r>
              <a:rPr lang="ru-RU" dirty="0">
                <a:solidFill>
                  <a:srgbClr val="8A0000"/>
                </a:solidFill>
                <a:latin typeface="Comic Sans MS" pitchFamily="66" charset="0"/>
                <a:ea typeface="Calibri"/>
                <a:cs typeface="Times New Roman"/>
              </a:rPr>
              <a:t>Автор фонов  Ольга Бор </a:t>
            </a:r>
            <a:r>
              <a:rPr lang="ru-RU" u="sng" dirty="0">
                <a:solidFill>
                  <a:srgbClr val="8A0000"/>
                </a:solidFill>
                <a:latin typeface="Comic Sans MS" pitchFamily="66" charset="0"/>
                <a:ea typeface="Calibri"/>
                <a:cs typeface="Times New Roman"/>
                <a:hlinkClick r:id="rId2"/>
              </a:rPr>
              <a:t>http://www.olgabor.com</a:t>
            </a:r>
            <a:r>
              <a:rPr lang="ru-RU" u="sng" dirty="0" smtClean="0">
                <a:solidFill>
                  <a:srgbClr val="8A0000"/>
                </a:solidFill>
                <a:latin typeface="Comic Sans MS" pitchFamily="66" charset="0"/>
                <a:ea typeface="Calibri"/>
                <a:cs typeface="Times New Roman"/>
                <a:hlinkClick r:id="rId2"/>
              </a:rPr>
              <a:t>/</a:t>
            </a:r>
            <a:endParaRPr lang="ru-RU" u="sng" dirty="0" smtClean="0">
              <a:solidFill>
                <a:srgbClr val="8A0000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lvl="0"/>
            <a:r>
              <a:rPr lang="ru-RU" u="sng" dirty="0">
                <a:solidFill>
                  <a:srgbClr val="8A0000"/>
                </a:solidFill>
                <a:latin typeface="Comic Sans MS" pitchFamily="66" charset="0"/>
                <a:ea typeface="Calibri"/>
                <a:cs typeface="Times New Roman"/>
              </a:rPr>
              <a:t>Автор фонов  Ольга Бор http://www.olgabor.com/</a:t>
            </a:r>
          </a:p>
          <a:p>
            <a:pPr lvl="0"/>
            <a:r>
              <a:rPr lang="ru-RU" u="sng" dirty="0">
                <a:solidFill>
                  <a:srgbClr val="8A0000"/>
                </a:solidFill>
                <a:latin typeface="Comic Sans MS" pitchFamily="66" charset="0"/>
                <a:ea typeface="Calibri"/>
                <a:cs typeface="Times New Roman"/>
              </a:rPr>
              <a:t>Игнатьева Т. В. Поурочные разработки по обучению грамоте: </a:t>
            </a:r>
          </a:p>
          <a:p>
            <a:pPr lvl="0"/>
            <a:r>
              <a:rPr lang="ru-RU" u="sng" dirty="0">
                <a:solidFill>
                  <a:srgbClr val="8A0000"/>
                </a:solidFill>
                <a:latin typeface="Comic Sans MS" pitchFamily="66" charset="0"/>
                <a:ea typeface="Calibri"/>
                <a:cs typeface="Times New Roman"/>
              </a:rPr>
              <a:t>1 класс. М.: Издательство «Экзамен», 2017 (Серия «Учебно-методический комплект</a:t>
            </a:r>
            <a:r>
              <a:rPr lang="ru-RU" u="sng" dirty="0" smtClean="0">
                <a:solidFill>
                  <a:srgbClr val="8A0000"/>
                </a:solidFill>
                <a:latin typeface="Comic Sans MS" pitchFamily="66" charset="0"/>
                <a:ea typeface="Calibri"/>
                <a:cs typeface="Times New Roman"/>
              </a:rPr>
              <a:t>») </a:t>
            </a:r>
          </a:p>
          <a:p>
            <a:pPr lvl="0"/>
            <a:r>
              <a:rPr lang="ru-RU" dirty="0" smtClean="0">
                <a:solidFill>
                  <a:srgbClr val="8A0000"/>
                </a:solidFill>
                <a:latin typeface="Comic Sans MS" pitchFamily="66" charset="0"/>
                <a:ea typeface="Calibri"/>
                <a:cs typeface="Times New Roman"/>
              </a:rPr>
              <a:t>К. И. Чуковский </a:t>
            </a:r>
            <a:r>
              <a:rPr lang="en-US" dirty="0">
                <a:solidFill>
                  <a:srgbClr val="8A0000"/>
                </a:solidFill>
                <a:latin typeface="Comic Sans MS" pitchFamily="66" charset="0"/>
                <a:ea typeface="Calibri"/>
                <a:cs typeface="Times New Roman"/>
                <a:hlinkClick r:id="rId3"/>
              </a:rPr>
              <a:t>http://</a:t>
            </a:r>
            <a:r>
              <a:rPr lang="en-US" dirty="0" smtClean="0">
                <a:solidFill>
                  <a:srgbClr val="8A0000"/>
                </a:solidFill>
                <a:latin typeface="Comic Sans MS" pitchFamily="66" charset="0"/>
                <a:ea typeface="Calibri"/>
                <a:cs typeface="Times New Roman"/>
                <a:hlinkClick r:id="rId3"/>
              </a:rPr>
              <a:t>web-dorogi.ru/wp-content/uploads/2016/04/chukovski-696x814.jpg</a:t>
            </a:r>
            <a:r>
              <a:rPr lang="ru-RU" dirty="0" smtClean="0">
                <a:solidFill>
                  <a:srgbClr val="8A0000"/>
                </a:solidFill>
                <a:latin typeface="Comic Sans MS" pitchFamily="66" charset="0"/>
                <a:ea typeface="Calibri"/>
                <a:cs typeface="Times New Roman"/>
              </a:rPr>
              <a:t> </a:t>
            </a:r>
          </a:p>
          <a:p>
            <a:pPr lvl="0"/>
            <a:r>
              <a:rPr lang="ru-RU" dirty="0" smtClean="0">
                <a:solidFill>
                  <a:srgbClr val="8A0000"/>
                </a:solidFill>
                <a:latin typeface="Comic Sans MS" pitchFamily="66" charset="0"/>
                <a:ea typeface="Calibri"/>
                <a:cs typeface="Times New Roman"/>
              </a:rPr>
              <a:t>Крокодил </a:t>
            </a:r>
            <a:r>
              <a:rPr lang="en-US" dirty="0">
                <a:solidFill>
                  <a:srgbClr val="8A0000"/>
                </a:solidFill>
                <a:latin typeface="Comic Sans MS" pitchFamily="66" charset="0"/>
                <a:ea typeface="Calibri"/>
                <a:cs typeface="Times New Roman"/>
                <a:hlinkClick r:id="rId4"/>
              </a:rPr>
              <a:t>http://</a:t>
            </a:r>
            <a:r>
              <a:rPr lang="en-US" dirty="0" smtClean="0">
                <a:solidFill>
                  <a:srgbClr val="8A0000"/>
                </a:solidFill>
                <a:latin typeface="Comic Sans MS" pitchFamily="66" charset="0"/>
                <a:ea typeface="Calibri"/>
                <a:cs typeface="Times New Roman"/>
                <a:hlinkClick r:id="rId4"/>
              </a:rPr>
              <a:t>rulibs.com/ru_zar/child_verse/chukovskiy/9/i_090.png</a:t>
            </a:r>
            <a:r>
              <a:rPr lang="ru-RU" dirty="0" smtClean="0">
                <a:solidFill>
                  <a:srgbClr val="8A0000"/>
                </a:solidFill>
                <a:latin typeface="Comic Sans MS" pitchFamily="66" charset="0"/>
                <a:ea typeface="Calibri"/>
                <a:cs typeface="Times New Roman"/>
              </a:rPr>
              <a:t>  </a:t>
            </a:r>
          </a:p>
          <a:p>
            <a:pPr lvl="0"/>
            <a:r>
              <a:rPr lang="ru-RU" dirty="0" err="1" smtClean="0">
                <a:solidFill>
                  <a:srgbClr val="8A0000"/>
                </a:solidFill>
                <a:latin typeface="Comic Sans MS" pitchFamily="66" charset="0"/>
                <a:ea typeface="Calibri"/>
                <a:cs typeface="Times New Roman"/>
              </a:rPr>
              <a:t>Мойдодыр</a:t>
            </a:r>
            <a:r>
              <a:rPr lang="ru-RU" dirty="0" smtClean="0">
                <a:solidFill>
                  <a:srgbClr val="8A0000"/>
                </a:solidFill>
                <a:latin typeface="Comic Sans MS" pitchFamily="66" charset="0"/>
                <a:ea typeface="Calibri"/>
                <a:cs typeface="Times New Roman"/>
              </a:rPr>
              <a:t> </a:t>
            </a:r>
            <a:r>
              <a:rPr lang="en-US" dirty="0">
                <a:solidFill>
                  <a:srgbClr val="8A0000"/>
                </a:solidFill>
                <a:latin typeface="Comic Sans MS" pitchFamily="66" charset="0"/>
                <a:ea typeface="Calibri"/>
                <a:cs typeface="Times New Roman"/>
                <a:hlinkClick r:id="rId5"/>
              </a:rPr>
              <a:t>http://</a:t>
            </a:r>
            <a:r>
              <a:rPr lang="en-US" dirty="0" smtClean="0">
                <a:solidFill>
                  <a:srgbClr val="8A0000"/>
                </a:solidFill>
                <a:latin typeface="Comic Sans MS" pitchFamily="66" charset="0"/>
                <a:ea typeface="Calibri"/>
                <a:cs typeface="Times New Roman"/>
                <a:hlinkClick r:id="rId5"/>
              </a:rPr>
              <a:t>deti-i-mama.ru/wp-content/uploads/2016/04/moidodyr-i-griaznulia.jpg</a:t>
            </a:r>
            <a:r>
              <a:rPr lang="ru-RU" dirty="0" smtClean="0">
                <a:solidFill>
                  <a:srgbClr val="8A0000"/>
                </a:solidFill>
                <a:latin typeface="Comic Sans MS" pitchFamily="66" charset="0"/>
                <a:ea typeface="Calibri"/>
                <a:cs typeface="Times New Roman"/>
              </a:rPr>
              <a:t> </a:t>
            </a:r>
          </a:p>
          <a:p>
            <a:pPr lvl="0"/>
            <a:r>
              <a:rPr lang="ru-RU" dirty="0" smtClean="0">
                <a:solidFill>
                  <a:srgbClr val="8A0000"/>
                </a:solidFill>
                <a:latin typeface="Comic Sans MS" pitchFamily="66" charset="0"/>
                <a:ea typeface="Calibri"/>
                <a:cs typeface="Times New Roman"/>
              </a:rPr>
              <a:t>«</a:t>
            </a:r>
            <a:r>
              <a:rPr lang="ru-RU" dirty="0" err="1" smtClean="0">
                <a:solidFill>
                  <a:srgbClr val="8A0000"/>
                </a:solidFill>
                <a:latin typeface="Comic Sans MS" pitchFamily="66" charset="0"/>
                <a:ea typeface="Calibri"/>
                <a:cs typeface="Times New Roman"/>
              </a:rPr>
              <a:t>Бармалей</a:t>
            </a:r>
            <a:r>
              <a:rPr lang="ru-RU" dirty="0" smtClean="0">
                <a:solidFill>
                  <a:srgbClr val="8A0000"/>
                </a:solidFill>
                <a:latin typeface="Comic Sans MS" pitchFamily="66" charset="0"/>
                <a:ea typeface="Calibri"/>
                <a:cs typeface="Times New Roman"/>
              </a:rPr>
              <a:t>» </a:t>
            </a:r>
            <a:r>
              <a:rPr lang="en-US" dirty="0">
                <a:solidFill>
                  <a:srgbClr val="8A0000"/>
                </a:solidFill>
                <a:latin typeface="Comic Sans MS" pitchFamily="66" charset="0"/>
                <a:ea typeface="Calibri"/>
                <a:cs typeface="Times New Roman"/>
                <a:hlinkClick r:id="rId6"/>
              </a:rPr>
              <a:t>http://</a:t>
            </a:r>
            <a:r>
              <a:rPr lang="en-US" dirty="0" smtClean="0">
                <a:solidFill>
                  <a:srgbClr val="8A0000"/>
                </a:solidFill>
                <a:latin typeface="Comic Sans MS" pitchFamily="66" charset="0"/>
                <a:ea typeface="Calibri"/>
                <a:cs typeface="Times New Roman"/>
                <a:hlinkClick r:id="rId6"/>
              </a:rPr>
              <a:t>robinstore.ru/images/53/barmaley_avtor_chukovskiy_ki.jpg</a:t>
            </a:r>
            <a:r>
              <a:rPr lang="ru-RU" dirty="0" smtClean="0">
                <a:solidFill>
                  <a:srgbClr val="8A0000"/>
                </a:solidFill>
                <a:latin typeface="Comic Sans MS" pitchFamily="66" charset="0"/>
                <a:ea typeface="Calibri"/>
                <a:cs typeface="Times New Roman"/>
              </a:rPr>
              <a:t> </a:t>
            </a:r>
            <a:endParaRPr lang="ru-RU" dirty="0">
              <a:solidFill>
                <a:srgbClr val="8A0000"/>
              </a:solidFill>
              <a:latin typeface="Comic Sans MS" pitchFamily="66" charset="0"/>
              <a:ea typeface="Calibri"/>
              <a:cs typeface="Times New Roman"/>
            </a:endParaRPr>
          </a:p>
          <a:p>
            <a:r>
              <a:rPr lang="ru-RU" dirty="0" smtClean="0">
                <a:solidFill>
                  <a:srgbClr val="8A0000"/>
                </a:solidFill>
                <a:latin typeface="Comic Sans MS" pitchFamily="66" charset="0"/>
              </a:rPr>
              <a:t>«Телефон» </a:t>
            </a:r>
            <a:r>
              <a:rPr lang="en-US" dirty="0">
                <a:solidFill>
                  <a:srgbClr val="8A0000"/>
                </a:solidFill>
                <a:latin typeface="Comic Sans MS" pitchFamily="66" charset="0"/>
                <a:hlinkClick r:id="rId7"/>
              </a:rPr>
              <a:t>http://</a:t>
            </a:r>
            <a:r>
              <a:rPr lang="en-US" dirty="0" smtClean="0">
                <a:solidFill>
                  <a:srgbClr val="8A0000"/>
                </a:solidFill>
                <a:latin typeface="Comic Sans MS" pitchFamily="66" charset="0"/>
                <a:hlinkClick r:id="rId7"/>
              </a:rPr>
              <a:t>laterna.ge/fina_images/8582.jpg</a:t>
            </a:r>
            <a:r>
              <a:rPr lang="ru-RU" dirty="0" smtClean="0">
                <a:solidFill>
                  <a:srgbClr val="8A0000"/>
                </a:solidFill>
                <a:latin typeface="Comic Sans MS" pitchFamily="66" charset="0"/>
              </a:rPr>
              <a:t> </a:t>
            </a:r>
          </a:p>
          <a:p>
            <a:r>
              <a:rPr lang="ru-RU" dirty="0" smtClean="0">
                <a:solidFill>
                  <a:srgbClr val="8A0000"/>
                </a:solidFill>
                <a:latin typeface="Comic Sans MS" pitchFamily="66" charset="0"/>
              </a:rPr>
              <a:t>«Муха-Цокотуха» </a:t>
            </a:r>
            <a:r>
              <a:rPr lang="en-US" dirty="0">
                <a:solidFill>
                  <a:srgbClr val="8A0000"/>
                </a:solidFill>
                <a:latin typeface="Comic Sans MS" pitchFamily="66" charset="0"/>
                <a:hlinkClick r:id="rId8"/>
              </a:rPr>
              <a:t>http://</a:t>
            </a:r>
            <a:r>
              <a:rPr lang="en-US" dirty="0" smtClean="0">
                <a:solidFill>
                  <a:srgbClr val="8A0000"/>
                </a:solidFill>
                <a:latin typeface="Comic Sans MS" pitchFamily="66" charset="0"/>
                <a:hlinkClick r:id="rId8"/>
              </a:rPr>
              <a:t>bukva.ae/510-tm_large_default/mukha-cokotukha-chukovskij-k.jpg</a:t>
            </a:r>
            <a:r>
              <a:rPr lang="ru-RU" dirty="0" smtClean="0">
                <a:solidFill>
                  <a:srgbClr val="8A0000"/>
                </a:solidFill>
                <a:latin typeface="Comic Sans MS" pitchFamily="66" charset="0"/>
              </a:rPr>
              <a:t> </a:t>
            </a:r>
          </a:p>
          <a:p>
            <a:r>
              <a:rPr lang="ru-RU" dirty="0" smtClean="0">
                <a:solidFill>
                  <a:srgbClr val="8A0000"/>
                </a:solidFill>
                <a:latin typeface="Comic Sans MS" pitchFamily="66" charset="0"/>
              </a:rPr>
              <a:t>«Доктор-Айболит» </a:t>
            </a:r>
            <a:r>
              <a:rPr lang="en-US" dirty="0">
                <a:solidFill>
                  <a:srgbClr val="8A0000"/>
                </a:solidFill>
                <a:latin typeface="Comic Sans MS" pitchFamily="66" charset="0"/>
                <a:hlinkClick r:id="rId9"/>
              </a:rPr>
              <a:t>http://</a:t>
            </a:r>
            <a:r>
              <a:rPr lang="en-US" dirty="0" smtClean="0">
                <a:solidFill>
                  <a:srgbClr val="8A0000"/>
                </a:solidFill>
                <a:latin typeface="Comic Sans MS" pitchFamily="66" charset="0"/>
                <a:hlinkClick r:id="rId9"/>
              </a:rPr>
              <a:t>kmx.kz/pic/59bc1808d4eda59bc1808d4f10_720.jpg</a:t>
            </a:r>
            <a:r>
              <a:rPr lang="ru-RU" dirty="0" smtClean="0">
                <a:solidFill>
                  <a:srgbClr val="8A0000"/>
                </a:solidFill>
                <a:latin typeface="Comic Sans MS" pitchFamily="66" charset="0"/>
              </a:rPr>
              <a:t> </a:t>
            </a:r>
            <a:endParaRPr lang="ru-RU" dirty="0">
              <a:solidFill>
                <a:srgbClr val="8A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357290" y="500042"/>
            <a:ext cx="746318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8A0000"/>
                </a:solidFill>
                <a:latin typeface="Comic Sans MS" pitchFamily="66" charset="0"/>
                <a:cs typeface="Times New Roman" pitchFamily="18" charset="0"/>
              </a:rPr>
              <a:t>Информационные источники</a:t>
            </a:r>
          </a:p>
          <a:p>
            <a:r>
              <a:rPr lang="ru-RU" dirty="0" smtClean="0">
                <a:solidFill>
                  <a:srgbClr val="8A0000"/>
                </a:solidFill>
                <a:latin typeface="Comic Sans MS" pitchFamily="66" charset="0"/>
                <a:cs typeface="Times New Roman" pitchFamily="18" charset="0"/>
              </a:rPr>
              <a:t>«</a:t>
            </a:r>
            <a:r>
              <a:rPr lang="ru-RU" dirty="0" err="1" smtClean="0">
                <a:solidFill>
                  <a:srgbClr val="8A0000"/>
                </a:solidFill>
                <a:latin typeface="Comic Sans MS" pitchFamily="66" charset="0"/>
                <a:cs typeface="Times New Roman" pitchFamily="18" charset="0"/>
              </a:rPr>
              <a:t>Тараканище</a:t>
            </a:r>
            <a:r>
              <a:rPr lang="ru-RU" dirty="0" smtClean="0">
                <a:solidFill>
                  <a:srgbClr val="8A0000"/>
                </a:solidFill>
                <a:latin typeface="Comic Sans MS" pitchFamily="66" charset="0"/>
                <a:cs typeface="Times New Roman" pitchFamily="18" charset="0"/>
              </a:rPr>
              <a:t>» </a:t>
            </a:r>
            <a:r>
              <a:rPr lang="en-US" dirty="0">
                <a:solidFill>
                  <a:srgbClr val="8A0000"/>
                </a:solidFill>
                <a:latin typeface="Comic Sans MS" pitchFamily="66" charset="0"/>
                <a:cs typeface="Times New Roman" pitchFamily="18" charset="0"/>
                <a:hlinkClick r:id="rId2"/>
              </a:rPr>
              <a:t>https://ru5.anyfad.com/items/t1@d154ff60-5a9c-46b3-9dcd-49facfa4de17/Tarakanishhe--</a:t>
            </a:r>
            <a:r>
              <a:rPr lang="en-US" dirty="0" smtClean="0">
                <a:solidFill>
                  <a:srgbClr val="8A0000"/>
                </a:solidFill>
                <a:latin typeface="Comic Sans MS" pitchFamily="66" charset="0"/>
                <a:cs typeface="Times New Roman" pitchFamily="18" charset="0"/>
                <a:hlinkClick r:id="rId2"/>
              </a:rPr>
              <a:t>Korney-Chukovskiy.jpg</a:t>
            </a:r>
            <a:r>
              <a:rPr lang="ru-RU" dirty="0" smtClean="0">
                <a:solidFill>
                  <a:srgbClr val="8A0000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solidFill>
                  <a:srgbClr val="8A0000"/>
                </a:solidFill>
                <a:latin typeface="Comic Sans MS" pitchFamily="66" charset="0"/>
                <a:cs typeface="Times New Roman" pitchFamily="18" charset="0"/>
              </a:rPr>
              <a:t>«</a:t>
            </a:r>
            <a:r>
              <a:rPr lang="ru-RU" dirty="0" err="1" smtClean="0">
                <a:solidFill>
                  <a:srgbClr val="8A0000"/>
                </a:solidFill>
                <a:latin typeface="Comic Sans MS" pitchFamily="66" charset="0"/>
                <a:cs typeface="Times New Roman" pitchFamily="18" charset="0"/>
              </a:rPr>
              <a:t>Федорино</a:t>
            </a:r>
            <a:r>
              <a:rPr lang="ru-RU" dirty="0" smtClean="0">
                <a:solidFill>
                  <a:srgbClr val="8A0000"/>
                </a:solidFill>
                <a:latin typeface="Comic Sans MS" pitchFamily="66" charset="0"/>
                <a:cs typeface="Times New Roman" pitchFamily="18" charset="0"/>
              </a:rPr>
              <a:t> горе» </a:t>
            </a:r>
            <a:r>
              <a:rPr lang="en-US" dirty="0">
                <a:solidFill>
                  <a:srgbClr val="8A0000"/>
                </a:solidFill>
                <a:latin typeface="Comic Sans MS" pitchFamily="66" charset="0"/>
                <a:cs typeface="Times New Roman" pitchFamily="18" charset="0"/>
                <a:hlinkClick r:id="rId3"/>
              </a:rPr>
              <a:t>https://</a:t>
            </a:r>
            <a:r>
              <a:rPr lang="en-US" dirty="0" smtClean="0">
                <a:solidFill>
                  <a:srgbClr val="8A0000"/>
                </a:solidFill>
                <a:latin typeface="Comic Sans MS" pitchFamily="66" charset="0"/>
                <a:cs typeface="Times New Roman" pitchFamily="18" charset="0"/>
                <a:hlinkClick r:id="rId3"/>
              </a:rPr>
              <a:t>cdn.sima-land.ru/items/665260/0/700-nw.jpg</a:t>
            </a:r>
            <a:r>
              <a:rPr lang="ru-RU" dirty="0" smtClean="0">
                <a:solidFill>
                  <a:srgbClr val="8A0000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solidFill>
                  <a:srgbClr val="8A0000"/>
                </a:solidFill>
                <a:latin typeface="Comic Sans MS" pitchFamily="66" charset="0"/>
                <a:cs typeface="Times New Roman" pitchFamily="18" charset="0"/>
              </a:rPr>
              <a:t>«</a:t>
            </a:r>
            <a:r>
              <a:rPr lang="ru-RU" dirty="0" err="1" smtClean="0">
                <a:solidFill>
                  <a:srgbClr val="8A0000"/>
                </a:solidFill>
                <a:latin typeface="Comic Sans MS" pitchFamily="66" charset="0"/>
                <a:cs typeface="Times New Roman" pitchFamily="18" charset="0"/>
              </a:rPr>
              <a:t>Мойдодыр</a:t>
            </a:r>
            <a:r>
              <a:rPr lang="ru-RU" dirty="0" smtClean="0">
                <a:solidFill>
                  <a:srgbClr val="8A0000"/>
                </a:solidFill>
                <a:latin typeface="Comic Sans MS" pitchFamily="66" charset="0"/>
                <a:cs typeface="Times New Roman" pitchFamily="18" charset="0"/>
              </a:rPr>
              <a:t>» </a:t>
            </a:r>
            <a:r>
              <a:rPr lang="en-US" dirty="0">
                <a:solidFill>
                  <a:srgbClr val="8A0000"/>
                </a:solidFill>
                <a:latin typeface="Comic Sans MS" pitchFamily="66" charset="0"/>
                <a:cs typeface="Times New Roman" pitchFamily="18" charset="0"/>
                <a:hlinkClick r:id="rId4"/>
              </a:rPr>
              <a:t>http://</a:t>
            </a:r>
            <a:r>
              <a:rPr lang="en-US" dirty="0" smtClean="0">
                <a:solidFill>
                  <a:srgbClr val="8A0000"/>
                </a:solidFill>
                <a:latin typeface="Comic Sans MS" pitchFamily="66" charset="0"/>
                <a:cs typeface="Times New Roman" pitchFamily="18" charset="0"/>
                <a:hlinkClick r:id="rId4"/>
              </a:rPr>
              <a:t>www.booksiti.net.ru/books/45604650.jpg</a:t>
            </a:r>
            <a:endParaRPr lang="ru-RU" dirty="0" smtClean="0">
              <a:solidFill>
                <a:srgbClr val="8A000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8A0000"/>
                </a:solidFill>
                <a:latin typeface="Comic Sans MS" pitchFamily="66" charset="0"/>
                <a:cs typeface="Times New Roman" pitchFamily="18" charset="0"/>
              </a:rPr>
              <a:t>«Крокодил» </a:t>
            </a:r>
            <a:r>
              <a:rPr lang="en-US" dirty="0">
                <a:solidFill>
                  <a:srgbClr val="8A0000"/>
                </a:solidFill>
                <a:latin typeface="Comic Sans MS" pitchFamily="66" charset="0"/>
                <a:cs typeface="Times New Roman" pitchFamily="18" charset="0"/>
                <a:hlinkClick r:id="rId5"/>
              </a:rPr>
              <a:t>http://skazkibasni.ru/wp-content/uploads/2017/09/%</a:t>
            </a:r>
            <a:r>
              <a:rPr lang="en-US" dirty="0" smtClean="0">
                <a:solidFill>
                  <a:srgbClr val="8A0000"/>
                </a:solidFill>
                <a:latin typeface="Comic Sans MS" pitchFamily="66" charset="0"/>
                <a:cs typeface="Times New Roman" pitchFamily="18" charset="0"/>
                <a:hlinkClick r:id="rId5"/>
              </a:rPr>
              <a:t>D0%B5%D1%80%D0%B5%D1%80.jpg</a:t>
            </a:r>
            <a:endParaRPr lang="ru-RU" dirty="0" smtClean="0">
              <a:solidFill>
                <a:srgbClr val="8A000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8A0000"/>
                </a:solidFill>
                <a:latin typeface="Comic Sans MS" pitchFamily="66" charset="0"/>
                <a:cs typeface="Times New Roman" pitchFamily="18" charset="0"/>
              </a:rPr>
              <a:t>Сказки К. И. Чуковского </a:t>
            </a:r>
            <a:r>
              <a:rPr lang="en-US" dirty="0" smtClean="0">
                <a:solidFill>
                  <a:srgbClr val="8A0000"/>
                </a:solidFill>
                <a:latin typeface="Comic Sans MS" pitchFamily="66" charset="0"/>
                <a:cs typeface="Times New Roman" pitchFamily="18" charset="0"/>
              </a:rPr>
              <a:t>mp3</a:t>
            </a:r>
            <a:r>
              <a:rPr lang="ru-RU" dirty="0" smtClean="0">
                <a:solidFill>
                  <a:srgbClr val="8A0000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solidFill>
                  <a:srgbClr val="8A0000"/>
                </a:solidFill>
                <a:latin typeface="Comic Sans MS" pitchFamily="66" charset="0"/>
                <a:cs typeface="Times New Roman" pitchFamily="18" charset="0"/>
                <a:hlinkClick r:id="rId6"/>
              </a:rPr>
              <a:t>8 слайд</a:t>
            </a:r>
            <a:endParaRPr lang="ru-RU" dirty="0" smtClean="0">
              <a:solidFill>
                <a:srgbClr val="8A000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8A0000"/>
                </a:solidFill>
                <a:latin typeface="Comic Sans MS" pitchFamily="66" charset="0"/>
                <a:cs typeface="Times New Roman" pitchFamily="18" charset="0"/>
                <a:hlinkClick r:id="rId7"/>
              </a:rPr>
              <a:t>9 слайд</a:t>
            </a:r>
            <a:endParaRPr lang="ru-RU" dirty="0" smtClean="0">
              <a:solidFill>
                <a:srgbClr val="8A000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8A0000"/>
                </a:solidFill>
                <a:latin typeface="Comic Sans MS" pitchFamily="66" charset="0"/>
                <a:cs typeface="Times New Roman" pitchFamily="18" charset="0"/>
                <a:hlinkClick r:id="rId8"/>
              </a:rPr>
              <a:t>10 слайд</a:t>
            </a:r>
            <a:endParaRPr lang="ru-RU" dirty="0" smtClean="0">
              <a:solidFill>
                <a:srgbClr val="8A000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8A0000"/>
                </a:solidFill>
                <a:latin typeface="Comic Sans MS" pitchFamily="66" charset="0"/>
                <a:cs typeface="Times New Roman" pitchFamily="18" charset="0"/>
                <a:hlinkClick r:id="rId9"/>
              </a:rPr>
              <a:t>11 слайд</a:t>
            </a:r>
            <a:endParaRPr lang="ru-RU" dirty="0" smtClean="0">
              <a:solidFill>
                <a:srgbClr val="8A000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8A0000"/>
                </a:solidFill>
                <a:latin typeface="Comic Sans MS" pitchFamily="66" charset="0"/>
                <a:cs typeface="Times New Roman" pitchFamily="18" charset="0"/>
                <a:hlinkClick r:id="rId10"/>
              </a:rPr>
              <a:t>12 слайд</a:t>
            </a:r>
            <a:endParaRPr lang="ru-RU" dirty="0" smtClean="0">
              <a:solidFill>
                <a:srgbClr val="8A000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8A0000"/>
                </a:solidFill>
                <a:latin typeface="Comic Sans MS" pitchFamily="66" charset="0"/>
                <a:cs typeface="Times New Roman" pitchFamily="18" charset="0"/>
                <a:hlinkClick r:id="rId11"/>
              </a:rPr>
              <a:t>13 слайд</a:t>
            </a:r>
            <a:endParaRPr lang="ru-RU" dirty="0" smtClean="0">
              <a:solidFill>
                <a:srgbClr val="8A000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8A0000"/>
                </a:solidFill>
                <a:latin typeface="Comic Sans MS" pitchFamily="66" charset="0"/>
                <a:cs typeface="Times New Roman" pitchFamily="18" charset="0"/>
                <a:hlinkClick r:id="rId12"/>
              </a:rPr>
              <a:t>14 слайд</a:t>
            </a:r>
            <a:endParaRPr lang="ru-RU" dirty="0" smtClean="0">
              <a:solidFill>
                <a:srgbClr val="8A000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8A0000"/>
                </a:solidFill>
                <a:latin typeface="Comic Sans MS" pitchFamily="66" charset="0"/>
                <a:cs typeface="Times New Roman" pitchFamily="18" charset="0"/>
                <a:hlinkClick r:id="rId13"/>
              </a:rPr>
              <a:t>15 слайд </a:t>
            </a:r>
            <a:endParaRPr lang="ru-RU" dirty="0">
              <a:solidFill>
                <a:srgbClr val="8A0000"/>
              </a:solidFill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57290" y="5955373"/>
            <a:ext cx="7463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8A0000"/>
                </a:solidFill>
                <a:latin typeface="Comic Sans MS" pitchFamily="66" charset="0"/>
              </a:rPr>
              <a:t>На момент создания ресурса все ссылки являются активными</a:t>
            </a:r>
            <a:endParaRPr lang="ru-RU" b="1" dirty="0">
              <a:solidFill>
                <a:srgbClr val="8A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02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737301" y="314726"/>
            <a:ext cx="4893534" cy="5723185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680" y="5517232"/>
            <a:ext cx="698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Корней Иванович Чуковский</a:t>
            </a:r>
          </a:p>
          <a:p>
            <a:pPr algn="ctr"/>
            <a:r>
              <a:rPr lang="ru-RU" sz="3200" b="1" dirty="0">
                <a:ln>
                  <a:solidFill>
                    <a:schemeClr val="bg1"/>
                  </a:solidFill>
                </a:ln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1882-1969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31596" y="314727"/>
            <a:ext cx="2293402" cy="2682226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314727"/>
            <a:ext cx="5328592" cy="2226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>
                <a:solidFill>
                  <a:srgbClr val="8A0000"/>
                </a:solidFill>
                <a:latin typeface="Comic Sans MS" pitchFamily="66" charset="0"/>
              </a:rPr>
              <a:t>Корней Чуковский – </a:t>
            </a:r>
            <a:endParaRPr lang="ru-RU" sz="3200" b="1" dirty="0" smtClean="0">
              <a:solidFill>
                <a:srgbClr val="8A0000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8A0000"/>
                </a:solidFill>
                <a:latin typeface="Comic Sans MS" pitchFamily="66" charset="0"/>
              </a:rPr>
              <a:t>это </a:t>
            </a:r>
            <a:r>
              <a:rPr lang="ru-RU" sz="3200" b="1" dirty="0">
                <a:solidFill>
                  <a:srgbClr val="8A0000"/>
                </a:solidFill>
                <a:latin typeface="Comic Sans MS" pitchFamily="66" charset="0"/>
              </a:rPr>
              <a:t>литературный псевдоним писателя.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1600" y="4797152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>
                <a:solidFill>
                  <a:srgbClr val="8A0000"/>
                </a:solidFill>
                <a:latin typeface="Comic Sans MS" pitchFamily="66" charset="0"/>
              </a:rPr>
              <a:t>Настоящее его </a:t>
            </a:r>
            <a:r>
              <a:rPr lang="ru-RU" sz="3200" b="1" dirty="0" smtClean="0">
                <a:solidFill>
                  <a:srgbClr val="8A0000"/>
                </a:solidFill>
                <a:latin typeface="Comic Sans MS" pitchFamily="66" charset="0"/>
              </a:rPr>
              <a:t>имя</a:t>
            </a:r>
          </a:p>
          <a:p>
            <a:pPr algn="ctr">
              <a:lnSpc>
                <a:spcPct val="150000"/>
              </a:lnSpc>
            </a:pPr>
            <a:r>
              <a:rPr lang="ru-RU" sz="3200" b="1" dirty="0">
                <a:solidFill>
                  <a:srgbClr val="8A0000"/>
                </a:solidFill>
                <a:latin typeface="Comic Sans MS" pitchFamily="66" charset="0"/>
              </a:rPr>
              <a:t>Николай Васильевич </a:t>
            </a:r>
            <a:r>
              <a:rPr lang="ru-RU" sz="3200" b="1" dirty="0" smtClean="0">
                <a:solidFill>
                  <a:srgbClr val="8A0000"/>
                </a:solidFill>
                <a:latin typeface="Comic Sans MS" pitchFamily="66" charset="0"/>
              </a:rPr>
              <a:t>Корнейчуков.</a:t>
            </a:r>
            <a:endParaRPr lang="ru-RU" sz="3200" b="1" dirty="0">
              <a:solidFill>
                <a:srgbClr val="8A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44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332656"/>
            <a:ext cx="3640832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Русский советский поэт, публицист, литературный критик, переводчик и литературовед, детский писатель, </a:t>
            </a:r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журналист.</a:t>
            </a:r>
            <a:endParaRPr lang="ru-RU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3632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385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1547664" y="548680"/>
            <a:ext cx="1008112" cy="1296144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rId4" action="ppaction://hlinksldjump"/>
          </p:cNvPr>
          <p:cNvSpPr/>
          <p:nvPr/>
        </p:nvSpPr>
        <p:spPr>
          <a:xfrm>
            <a:off x="2825139" y="548680"/>
            <a:ext cx="1008112" cy="1296144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rId6" action="ppaction://hlinksldjump"/>
          </p:cNvPr>
          <p:cNvSpPr/>
          <p:nvPr/>
        </p:nvSpPr>
        <p:spPr>
          <a:xfrm>
            <a:off x="1547664" y="2013248"/>
            <a:ext cx="1008112" cy="1296144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rId8" action="ppaction://hlinksldjump"/>
          </p:cNvPr>
          <p:cNvSpPr/>
          <p:nvPr/>
        </p:nvSpPr>
        <p:spPr>
          <a:xfrm>
            <a:off x="2825139" y="2013248"/>
            <a:ext cx="1008112" cy="129614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10" action="ppaction://hlinksldjump"/>
          </p:cNvPr>
          <p:cNvSpPr/>
          <p:nvPr/>
        </p:nvSpPr>
        <p:spPr>
          <a:xfrm>
            <a:off x="1563040" y="3501008"/>
            <a:ext cx="1008112" cy="1296144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12" action="ppaction://hlinksldjump"/>
          </p:cNvPr>
          <p:cNvSpPr/>
          <p:nvPr/>
        </p:nvSpPr>
        <p:spPr>
          <a:xfrm>
            <a:off x="2840515" y="3501008"/>
            <a:ext cx="1008112" cy="1296144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14" action="ppaction://hlinksldjump"/>
          </p:cNvPr>
          <p:cNvSpPr/>
          <p:nvPr/>
        </p:nvSpPr>
        <p:spPr>
          <a:xfrm>
            <a:off x="1563040" y="4941168"/>
            <a:ext cx="1008112" cy="1296144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16" action="ppaction://hlinksldjump"/>
          </p:cNvPr>
          <p:cNvSpPr/>
          <p:nvPr/>
        </p:nvSpPr>
        <p:spPr>
          <a:xfrm>
            <a:off x="2840515" y="4941168"/>
            <a:ext cx="1008112" cy="1296144"/>
          </a:xfrm>
          <a:prstGeom prst="rect">
            <a:avLst/>
          </a:pr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211960" y="548680"/>
            <a:ext cx="4320480" cy="5688632"/>
          </a:xfrm>
          <a:prstGeom prst="rect">
            <a:avLst/>
          </a:prstGeom>
          <a:solidFill>
            <a:schemeClr val="bg1"/>
          </a:solidFill>
          <a:ln w="38100"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Вспомним произведения</a:t>
            </a:r>
          </a:p>
          <a:p>
            <a:pPr algn="ctr"/>
            <a:r>
              <a:rPr lang="ru-RU" dirty="0"/>
              <a:t> К. И. Чуковского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10911" y="1965912"/>
            <a:ext cx="39065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kern="10" dirty="0">
                <a:solidFill>
                  <a:srgbClr val="8A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omic Sans MS" pitchFamily="66" charset="0"/>
                <a:cs typeface="Times New Roman"/>
              </a:rPr>
              <a:t>Вспомним </a:t>
            </a:r>
            <a:endParaRPr lang="ru-RU" sz="3200" b="1" kern="10" dirty="0" smtClean="0">
              <a:solidFill>
                <a:srgbClr val="8A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Comic Sans MS" pitchFamily="66" charset="0"/>
              <a:cs typeface="Times New Roman"/>
            </a:endParaRPr>
          </a:p>
          <a:p>
            <a:pPr algn="ctr">
              <a:lnSpc>
                <a:spcPct val="150000"/>
              </a:lnSpc>
            </a:pPr>
            <a:r>
              <a:rPr lang="ru-RU" sz="3200" b="1" kern="10" dirty="0" smtClean="0">
                <a:solidFill>
                  <a:srgbClr val="8A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omic Sans MS" pitchFamily="66" charset="0"/>
                <a:cs typeface="Times New Roman"/>
              </a:rPr>
              <a:t>произведения</a:t>
            </a:r>
            <a:endParaRPr lang="ru-RU" sz="3200" b="1" kern="10" dirty="0">
              <a:solidFill>
                <a:srgbClr val="8A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Comic Sans MS" pitchFamily="66" charset="0"/>
              <a:cs typeface="Times New Roman"/>
            </a:endParaRPr>
          </a:p>
          <a:p>
            <a:pPr algn="ctr">
              <a:lnSpc>
                <a:spcPct val="150000"/>
              </a:lnSpc>
            </a:pPr>
            <a:r>
              <a:rPr lang="ru-RU" sz="3200" b="1" kern="10" dirty="0">
                <a:solidFill>
                  <a:srgbClr val="8A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omic Sans MS" pitchFamily="66" charset="0"/>
                <a:cs typeface="Times New Roman"/>
              </a:rPr>
              <a:t> К. И. Чуковского</a:t>
            </a:r>
          </a:p>
        </p:txBody>
      </p:sp>
      <p:sp>
        <p:nvSpPr>
          <p:cNvPr id="13" name="Умножение 12">
            <a:hlinkClick r:id="" action="ppaction://hlinkshowjump?jump=endshow"/>
          </p:cNvPr>
          <p:cNvSpPr/>
          <p:nvPr/>
        </p:nvSpPr>
        <p:spPr>
          <a:xfrm>
            <a:off x="8452222" y="6179672"/>
            <a:ext cx="540000" cy="540000"/>
          </a:xfrm>
          <a:prstGeom prst="mathMultiply">
            <a:avLst/>
          </a:prstGeom>
          <a:solidFill>
            <a:srgbClr val="FFFF00"/>
          </a:solidFill>
          <a:ln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0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4" action="ppaction://hlinksldjump"/>
          </p:cNvPr>
          <p:cNvSpPr/>
          <p:nvPr/>
        </p:nvSpPr>
        <p:spPr>
          <a:xfrm>
            <a:off x="1547664" y="548680"/>
            <a:ext cx="1008112" cy="1296144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rId6" action="ppaction://hlinksldjump"/>
          </p:cNvPr>
          <p:cNvSpPr/>
          <p:nvPr/>
        </p:nvSpPr>
        <p:spPr>
          <a:xfrm>
            <a:off x="2825139" y="548680"/>
            <a:ext cx="1008112" cy="1296144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rId8" action="ppaction://hlinksldjump"/>
          </p:cNvPr>
          <p:cNvSpPr/>
          <p:nvPr/>
        </p:nvSpPr>
        <p:spPr>
          <a:xfrm>
            <a:off x="1547664" y="2013248"/>
            <a:ext cx="1008112" cy="129614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rId10" action="ppaction://hlinksldjump"/>
          </p:cNvPr>
          <p:cNvSpPr/>
          <p:nvPr/>
        </p:nvSpPr>
        <p:spPr>
          <a:xfrm>
            <a:off x="2825139" y="2013248"/>
            <a:ext cx="1008112" cy="1296144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12" action="ppaction://hlinksldjump"/>
          </p:cNvPr>
          <p:cNvSpPr/>
          <p:nvPr/>
        </p:nvSpPr>
        <p:spPr>
          <a:xfrm>
            <a:off x="1563040" y="3501008"/>
            <a:ext cx="1008112" cy="1296144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14" action="ppaction://hlinksldjump"/>
          </p:cNvPr>
          <p:cNvSpPr/>
          <p:nvPr/>
        </p:nvSpPr>
        <p:spPr>
          <a:xfrm>
            <a:off x="2840515" y="3501008"/>
            <a:ext cx="1008112" cy="1296144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16" action="ppaction://hlinksldjump"/>
          </p:cNvPr>
          <p:cNvSpPr/>
          <p:nvPr/>
        </p:nvSpPr>
        <p:spPr>
          <a:xfrm>
            <a:off x="1563040" y="4941168"/>
            <a:ext cx="1008112" cy="1296144"/>
          </a:xfrm>
          <a:prstGeom prst="rect">
            <a:avLst/>
          </a:pr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18" action="ppaction://hlinksldjump"/>
          </p:cNvPr>
          <p:cNvSpPr/>
          <p:nvPr/>
        </p:nvSpPr>
        <p:spPr>
          <a:xfrm>
            <a:off x="2840515" y="4941168"/>
            <a:ext cx="1008112" cy="1296144"/>
          </a:xfrm>
          <a:prstGeom prst="rect">
            <a:avLst/>
          </a:prstGeom>
          <a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211960" y="548680"/>
            <a:ext cx="4320480" cy="5688632"/>
          </a:xfrm>
          <a:prstGeom prst="rect">
            <a:avLst/>
          </a:prstGeom>
          <a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Умножение 11">
            <a:hlinkClick r:id="" action="ppaction://hlinkshowjump?jump=endshow"/>
          </p:cNvPr>
          <p:cNvSpPr/>
          <p:nvPr/>
        </p:nvSpPr>
        <p:spPr>
          <a:xfrm>
            <a:off x="8452222" y="6179672"/>
            <a:ext cx="540000" cy="540000"/>
          </a:xfrm>
          <a:prstGeom prst="mathMultiply">
            <a:avLst/>
          </a:prstGeom>
          <a:solidFill>
            <a:srgbClr val="FFFF00"/>
          </a:solidFill>
          <a:ln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барамалей (mp3cut.ru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468544" y="68739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67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2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4" action="ppaction://hlinksldjump"/>
          </p:cNvPr>
          <p:cNvSpPr/>
          <p:nvPr/>
        </p:nvSpPr>
        <p:spPr>
          <a:xfrm>
            <a:off x="1547664" y="548680"/>
            <a:ext cx="1008112" cy="1296144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rId6" action="ppaction://hlinksldjump"/>
          </p:cNvPr>
          <p:cNvSpPr/>
          <p:nvPr/>
        </p:nvSpPr>
        <p:spPr>
          <a:xfrm>
            <a:off x="2825139" y="548680"/>
            <a:ext cx="1008112" cy="1296144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rId8" action="ppaction://hlinksldjump"/>
          </p:cNvPr>
          <p:cNvSpPr/>
          <p:nvPr/>
        </p:nvSpPr>
        <p:spPr>
          <a:xfrm>
            <a:off x="1547664" y="2013248"/>
            <a:ext cx="1008112" cy="129614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rId10" action="ppaction://hlinksldjump"/>
          </p:cNvPr>
          <p:cNvSpPr/>
          <p:nvPr/>
        </p:nvSpPr>
        <p:spPr>
          <a:xfrm>
            <a:off x="2825139" y="2013248"/>
            <a:ext cx="1008112" cy="1296144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12" action="ppaction://hlinksldjump"/>
          </p:cNvPr>
          <p:cNvSpPr/>
          <p:nvPr/>
        </p:nvSpPr>
        <p:spPr>
          <a:xfrm>
            <a:off x="1563040" y="3501008"/>
            <a:ext cx="1008112" cy="1296144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14" action="ppaction://hlinksldjump"/>
          </p:cNvPr>
          <p:cNvSpPr/>
          <p:nvPr/>
        </p:nvSpPr>
        <p:spPr>
          <a:xfrm>
            <a:off x="2840515" y="3501008"/>
            <a:ext cx="1008112" cy="1296144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16" action="ppaction://hlinksldjump"/>
          </p:cNvPr>
          <p:cNvSpPr/>
          <p:nvPr/>
        </p:nvSpPr>
        <p:spPr>
          <a:xfrm>
            <a:off x="1563040" y="4941168"/>
            <a:ext cx="1008112" cy="1296144"/>
          </a:xfrm>
          <a:prstGeom prst="rect">
            <a:avLst/>
          </a:pr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18" action="ppaction://hlinksldjump"/>
          </p:cNvPr>
          <p:cNvSpPr/>
          <p:nvPr/>
        </p:nvSpPr>
        <p:spPr>
          <a:xfrm>
            <a:off x="2840515" y="4941168"/>
            <a:ext cx="1008112" cy="1296144"/>
          </a:xfrm>
          <a:prstGeom prst="rect">
            <a:avLst/>
          </a:prstGeom>
          <a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211960" y="548680"/>
            <a:ext cx="4320480" cy="5688632"/>
          </a:xfrm>
          <a:prstGeom prst="rect">
            <a:avLst/>
          </a:prstGeom>
          <a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Умножение 10">
            <a:hlinkClick r:id="" action="ppaction://hlinkshowjump?jump=endshow"/>
          </p:cNvPr>
          <p:cNvSpPr/>
          <p:nvPr/>
        </p:nvSpPr>
        <p:spPr>
          <a:xfrm>
            <a:off x="8452222" y="6179672"/>
            <a:ext cx="540000" cy="540000"/>
          </a:xfrm>
          <a:prstGeom prst="mathMultiply">
            <a:avLst/>
          </a:prstGeom>
          <a:solidFill>
            <a:srgbClr val="FFFF00"/>
          </a:solidFill>
          <a:ln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телефон (mp3cut.ru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468544" y="685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9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6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4" action="ppaction://hlinksldjump"/>
          </p:cNvPr>
          <p:cNvSpPr/>
          <p:nvPr/>
        </p:nvSpPr>
        <p:spPr>
          <a:xfrm>
            <a:off x="1547664" y="548680"/>
            <a:ext cx="1008112" cy="1296144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rId6" action="ppaction://hlinksldjump"/>
          </p:cNvPr>
          <p:cNvSpPr/>
          <p:nvPr/>
        </p:nvSpPr>
        <p:spPr>
          <a:xfrm>
            <a:off x="2825139" y="548680"/>
            <a:ext cx="1008112" cy="1296144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rId8" action="ppaction://hlinksldjump"/>
          </p:cNvPr>
          <p:cNvSpPr/>
          <p:nvPr/>
        </p:nvSpPr>
        <p:spPr>
          <a:xfrm>
            <a:off x="1547664" y="2013248"/>
            <a:ext cx="1008112" cy="129614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rId10" action="ppaction://hlinksldjump"/>
          </p:cNvPr>
          <p:cNvSpPr/>
          <p:nvPr/>
        </p:nvSpPr>
        <p:spPr>
          <a:xfrm>
            <a:off x="2825139" y="2013248"/>
            <a:ext cx="1008112" cy="1296144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12" action="ppaction://hlinksldjump"/>
          </p:cNvPr>
          <p:cNvSpPr/>
          <p:nvPr/>
        </p:nvSpPr>
        <p:spPr>
          <a:xfrm>
            <a:off x="1563040" y="3501008"/>
            <a:ext cx="1008112" cy="1296144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14" action="ppaction://hlinksldjump"/>
          </p:cNvPr>
          <p:cNvSpPr/>
          <p:nvPr/>
        </p:nvSpPr>
        <p:spPr>
          <a:xfrm>
            <a:off x="2840515" y="3501008"/>
            <a:ext cx="1008112" cy="1296144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16" action="ppaction://hlinksldjump"/>
          </p:cNvPr>
          <p:cNvSpPr/>
          <p:nvPr/>
        </p:nvSpPr>
        <p:spPr>
          <a:xfrm>
            <a:off x="1563040" y="4941168"/>
            <a:ext cx="1008112" cy="1296144"/>
          </a:xfrm>
          <a:prstGeom prst="rect">
            <a:avLst/>
          </a:pr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18" action="ppaction://hlinksldjump"/>
          </p:cNvPr>
          <p:cNvSpPr/>
          <p:nvPr/>
        </p:nvSpPr>
        <p:spPr>
          <a:xfrm>
            <a:off x="2840515" y="4941168"/>
            <a:ext cx="1008112" cy="1296144"/>
          </a:xfrm>
          <a:prstGeom prst="rect">
            <a:avLst/>
          </a:prstGeom>
          <a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211960" y="548680"/>
            <a:ext cx="4320480" cy="5688632"/>
          </a:xfrm>
          <a:prstGeom prst="rect">
            <a:avLst/>
          </a:prstGeom>
          <a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Умножение 10">
            <a:hlinkClick r:id="" action="ppaction://hlinkshowjump?jump=endshow"/>
          </p:cNvPr>
          <p:cNvSpPr/>
          <p:nvPr/>
        </p:nvSpPr>
        <p:spPr>
          <a:xfrm>
            <a:off x="8452222" y="6179672"/>
            <a:ext cx="540000" cy="540000"/>
          </a:xfrm>
          <a:prstGeom prst="mathMultiply">
            <a:avLst/>
          </a:prstGeom>
          <a:solidFill>
            <a:srgbClr val="FFFF00"/>
          </a:solidFill>
          <a:ln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муха-цокотуха (mp3cut.ru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468544" y="68739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70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2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4" action="ppaction://hlinksldjump"/>
          </p:cNvPr>
          <p:cNvSpPr/>
          <p:nvPr/>
        </p:nvSpPr>
        <p:spPr>
          <a:xfrm>
            <a:off x="1547664" y="548680"/>
            <a:ext cx="1008112" cy="1296144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rId6" action="ppaction://hlinksldjump"/>
          </p:cNvPr>
          <p:cNvSpPr/>
          <p:nvPr/>
        </p:nvSpPr>
        <p:spPr>
          <a:xfrm>
            <a:off x="2825139" y="548680"/>
            <a:ext cx="1008112" cy="1296144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rId8" action="ppaction://hlinksldjump"/>
          </p:cNvPr>
          <p:cNvSpPr/>
          <p:nvPr/>
        </p:nvSpPr>
        <p:spPr>
          <a:xfrm>
            <a:off x="1547664" y="2013248"/>
            <a:ext cx="1008112" cy="129614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rId10" action="ppaction://hlinksldjump"/>
          </p:cNvPr>
          <p:cNvSpPr/>
          <p:nvPr/>
        </p:nvSpPr>
        <p:spPr>
          <a:xfrm>
            <a:off x="2825139" y="2013248"/>
            <a:ext cx="1008112" cy="1296144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12" action="ppaction://hlinksldjump"/>
          </p:cNvPr>
          <p:cNvSpPr/>
          <p:nvPr/>
        </p:nvSpPr>
        <p:spPr>
          <a:xfrm>
            <a:off x="1563040" y="3501008"/>
            <a:ext cx="1008112" cy="1296144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14" action="ppaction://hlinksldjump"/>
          </p:cNvPr>
          <p:cNvSpPr/>
          <p:nvPr/>
        </p:nvSpPr>
        <p:spPr>
          <a:xfrm>
            <a:off x="2840515" y="3501008"/>
            <a:ext cx="1008112" cy="1296144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16" action="ppaction://hlinksldjump"/>
          </p:cNvPr>
          <p:cNvSpPr/>
          <p:nvPr/>
        </p:nvSpPr>
        <p:spPr>
          <a:xfrm>
            <a:off x="1563040" y="4941168"/>
            <a:ext cx="1008112" cy="1296144"/>
          </a:xfrm>
          <a:prstGeom prst="rect">
            <a:avLst/>
          </a:pr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18" action="ppaction://hlinksldjump"/>
          </p:cNvPr>
          <p:cNvSpPr/>
          <p:nvPr/>
        </p:nvSpPr>
        <p:spPr>
          <a:xfrm>
            <a:off x="2840515" y="4941168"/>
            <a:ext cx="1008112" cy="1296144"/>
          </a:xfrm>
          <a:prstGeom prst="rect">
            <a:avLst/>
          </a:prstGeom>
          <a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211960" y="548680"/>
            <a:ext cx="4320480" cy="5688632"/>
          </a:xfrm>
          <a:prstGeom prst="rect">
            <a:avLst/>
          </a:prstGeom>
          <a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Умножение 10">
            <a:hlinkClick r:id="" action="ppaction://hlinkshowjump?jump=endshow"/>
          </p:cNvPr>
          <p:cNvSpPr/>
          <p:nvPr/>
        </p:nvSpPr>
        <p:spPr>
          <a:xfrm>
            <a:off x="8452222" y="6179672"/>
            <a:ext cx="540000" cy="540000"/>
          </a:xfrm>
          <a:prstGeom prst="mathMultiply">
            <a:avLst/>
          </a:prstGeom>
          <a:solidFill>
            <a:srgbClr val="FFFF00"/>
          </a:solidFill>
          <a:ln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айболит (mp3cut.ru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540552" y="685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37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4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TM01859868[[fn=Термический]]</Template>
  <TotalTime>412</TotalTime>
  <Words>248</Words>
  <Application>Microsoft Office PowerPoint</Application>
  <PresentationFormat>Экран (4:3)</PresentationFormat>
  <Paragraphs>50</Paragraphs>
  <Slides>15</Slides>
  <Notes>0</Notes>
  <HiddenSlides>2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Thermal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класс</dc:title>
  <dc:creator>Фокина Лидия Петровна</dc:creator>
  <cp:keywords>Литературное чтение</cp:keywords>
  <cp:lastModifiedBy>Пользователь Windows</cp:lastModifiedBy>
  <cp:revision>34</cp:revision>
  <dcterms:created xsi:type="dcterms:W3CDTF">2014-11-07T17:01:55Z</dcterms:created>
  <dcterms:modified xsi:type="dcterms:W3CDTF">2020-03-15T11:08:18Z</dcterms:modified>
</cp:coreProperties>
</file>