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279" r:id="rId5"/>
    <p:sldId id="293" r:id="rId6"/>
    <p:sldId id="287" r:id="rId7"/>
    <p:sldId id="271" r:id="rId8"/>
    <p:sldId id="288" r:id="rId9"/>
    <p:sldId id="289" r:id="rId10"/>
    <p:sldId id="290" r:id="rId11"/>
    <p:sldId id="278" r:id="rId12"/>
    <p:sldId id="274" r:id="rId13"/>
    <p:sldId id="283" r:id="rId14"/>
    <p:sldId id="291" r:id="rId15"/>
    <p:sldId id="294" r:id="rId16"/>
    <p:sldId id="295" r:id="rId17"/>
    <p:sldId id="296" r:id="rId18"/>
    <p:sldId id="297" r:id="rId19"/>
    <p:sldId id="299" r:id="rId20"/>
    <p:sldId id="309" r:id="rId21"/>
    <p:sldId id="300" r:id="rId22"/>
    <p:sldId id="302" r:id="rId23"/>
    <p:sldId id="303" r:id="rId24"/>
    <p:sldId id="304" r:id="rId25"/>
    <p:sldId id="305" r:id="rId26"/>
    <p:sldId id="306" r:id="rId27"/>
    <p:sldId id="307" r:id="rId28"/>
    <p:sldId id="308" r:id="rId29"/>
    <p:sldId id="310" r:id="rId30"/>
    <p:sldId id="298" r:id="rId31"/>
  </p:sldIdLst>
  <p:sldSz cx="12188825" cy="6858000"/>
  <p:notesSz cx="6858000" cy="9144000"/>
  <p:defaultTextStyle>
    <a:defPPr rtl="0">
      <a:defRPr lang="ru-ru"/>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280" autoAdjust="0"/>
  </p:normalViewPr>
  <p:slideViewPr>
    <p:cSldViewPr>
      <p:cViewPr varScale="1">
        <p:scale>
          <a:sx n="79" d="100"/>
          <a:sy n="79" d="100"/>
        </p:scale>
        <p:origin x="120" y="258"/>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Заполнитель заме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Щелкните, чтобы изменить стили текста образца слайда</a:t>
            </a:r>
          </a:p>
          <a:p>
            <a:pPr lvl="1" rtl="0"/>
            <a:r>
              <a:t>Второй уровень</a:t>
            </a:r>
          </a:p>
          <a:p>
            <a:pPr lvl="2" rtl="0"/>
            <a:r>
              <a:t>Третий уровень</a:t>
            </a:r>
          </a:p>
          <a:p>
            <a:pPr lvl="3" rtl="0"/>
            <a:r>
              <a:t>Четвертый уровень</a:t>
            </a:r>
          </a:p>
          <a:p>
            <a:pPr lvl="4" rtl="0"/>
            <a:r>
              <a:t>Пятый уровень</a:t>
            </a:r>
          </a:p>
        </p:txBody>
      </p:sp>
      <p:sp>
        <p:nvSpPr>
          <p:cNvPr id="6" name="Заполнитель нижне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62" name="Прямоугольник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sz="3200">
              <a:solidFill>
                <a:schemeClr val="tx2"/>
              </a:solidFill>
            </a:endParaRPr>
          </a:p>
        </p:txBody>
      </p:sp>
      <p:sp>
        <p:nvSpPr>
          <p:cNvPr id="2" name="Заголовок 1"/>
          <p:cNvSpPr>
            <a:spLocks noGrp="1"/>
          </p:cNvSpPr>
          <p:nvPr>
            <p:ph type="ctrTitle"/>
          </p:nvPr>
        </p:nvSpPr>
        <p:spPr>
          <a:xfrm>
            <a:off x="1218883" y="1905002"/>
            <a:ext cx="9751060" cy="2147926"/>
          </a:xfrm>
        </p:spPr>
        <p:txBody>
          <a:bodyPr rtlCol="0" anchor="ctr">
            <a:normAutofit/>
          </a:bodyPr>
          <a:lstStyle>
            <a:lvl1pPr algn="ctr" rtl="0">
              <a:defRPr sz="4400" cap="all" normalizeH="0" baseline="0"/>
            </a:lvl1pPr>
          </a:lstStyle>
          <a:p>
            <a:pPr rtl="0"/>
            <a:r>
              <a:rPr lang="ru-RU"/>
              <a:t>Образец заголовка</a:t>
            </a:r>
            <a:endParaRPr/>
          </a:p>
        </p:txBody>
      </p:sp>
      <p:sp>
        <p:nvSpPr>
          <p:cNvPr id="3" name="Подзаголовок 2"/>
          <p:cNvSpPr>
            <a:spLocks noGrp="1"/>
          </p:cNvSpPr>
          <p:nvPr>
            <p:ph type="subTitle" idx="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u-RU"/>
              <a:t>Образец подзаголовка</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Альтернатив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dirty="0"/>
          </a:p>
        </p:txBody>
      </p:sp>
      <p:sp>
        <p:nvSpPr>
          <p:cNvPr id="4" name="Замещающий текст 3"/>
          <p:cNvSpPr>
            <a:spLocks noGrp="1"/>
          </p:cNvSpPr>
          <p:nvPr>
            <p:ph type="body" sz="half" idx="2"/>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Вертикальный текст 2"/>
          <p:cNvSpPr>
            <a:spLocks noGrp="1"/>
          </p:cNvSpPr>
          <p:nvPr>
            <p:ph type="body" orient="vert" idx="1"/>
          </p:nvPr>
        </p:nvSpPr>
        <p:spPr/>
        <p:txBody>
          <a:bodyPr vert="eaVert" rtlCol="0"/>
          <a:lstStyle>
            <a:lvl5pPr algn="l" rtl="0">
              <a:defRPr/>
            </a:lvl5pPr>
            <a:lvl6pPr marL="2669581" algn="l" rtl="0">
              <a:defRPr baseline="0"/>
            </a:lvl6pPr>
            <a:lvl7pPr marL="2669581" algn="l" rtl="0">
              <a:defRPr baseline="0"/>
            </a:lvl7pPr>
            <a:lvl8pPr marL="2669581" algn="l" rtl="0">
              <a:defRPr baseline="0"/>
            </a:lvl8pPr>
            <a:lvl9pPr marL="2669581"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040043" y="482599"/>
            <a:ext cx="1843982" cy="5791201"/>
          </a:xfrm>
        </p:spPr>
        <p:txBody>
          <a:bodyPr vert="eaVert" rtlCol="0"/>
          <a:lstStyle/>
          <a:p>
            <a:pPr rtl="0"/>
            <a:r>
              <a:rPr lang="ru-RU"/>
              <a:t>Образец заголовка</a:t>
            </a:r>
            <a:endParaRPr/>
          </a:p>
        </p:txBody>
      </p:sp>
      <p:sp>
        <p:nvSpPr>
          <p:cNvPr id="3" name="Вертикальный текст 2"/>
          <p:cNvSpPr>
            <a:spLocks noGrp="1"/>
          </p:cNvSpPr>
          <p:nvPr>
            <p:ph type="body" orient="vert" idx="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1218883" y="1524000"/>
            <a:ext cx="9751060" cy="1992597"/>
          </a:xfrm>
        </p:spPr>
        <p:txBody>
          <a:bodyPr rtlCol="0" anchor="b" anchorCtr="0">
            <a:noAutofit/>
          </a:bodyPr>
          <a:lstStyle>
            <a:lvl1pPr algn="ctr" rtl="0">
              <a:defRPr sz="4400" b="0" cap="all" baseline="0"/>
            </a:lvl1pPr>
          </a:lstStyle>
          <a:p>
            <a:pPr rtl="0"/>
            <a:r>
              <a:rPr lang="ru-RU"/>
              <a:t>Образец заголовка</a:t>
            </a:r>
            <a:endParaRPr/>
          </a:p>
        </p:txBody>
      </p:sp>
      <p:sp>
        <p:nvSpPr>
          <p:cNvPr id="3" name="Замещающий текст 2"/>
          <p:cNvSpPr>
            <a:spLocks noGrp="1"/>
          </p:cNvSpPr>
          <p:nvPr>
            <p:ph type="body" idx="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u-RU"/>
              <a:t>Образец текста</a:t>
            </a: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sz="half" idx="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Объект 3"/>
          <p:cNvSpPr>
            <a:spLocks noGrp="1"/>
          </p:cNvSpPr>
          <p:nvPr>
            <p:ph sz="half" idx="2"/>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baseline="0"/>
            </a:lvl6pPr>
            <a:lvl7pPr marL="2669581" algn="l" rtl="0">
              <a:defRPr sz="1400" baseline="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6" name="Нижний колонтитул 5"/>
          <p:cNvSpPr>
            <a:spLocks noGrp="1"/>
          </p:cNvSpPr>
          <p:nvPr>
            <p:ph type="ftr" sz="quarter" idx="11"/>
          </p:nvPr>
        </p:nvSpPr>
        <p:spPr/>
        <p:txBody>
          <a:bodyPr rtlCol="0"/>
          <a:lstStyle/>
          <a:p>
            <a:pPr rtl="0"/>
            <a:endParaRPr/>
          </a:p>
        </p:txBody>
      </p:sp>
      <p:sp>
        <p:nvSpPr>
          <p:cNvPr id="5" name="Дата 4"/>
          <p:cNvSpPr>
            <a:spLocks noGrp="1"/>
          </p:cNvSpPr>
          <p:nvPr>
            <p:ph type="dt" sz="half" idx="10"/>
          </p:nvPr>
        </p:nvSpPr>
        <p:spPr/>
        <p:txBody>
          <a:bodyPr rtlCol="0"/>
          <a:lstStyle/>
          <a:p>
            <a:pPr rtl="0"/>
            <a:r>
              <a:rPr lang="en-US"/>
              <a:t>24.06.2016</a:t>
            </a:r>
            <a:endParaRPr/>
          </a:p>
        </p:txBody>
      </p:sp>
      <p:sp>
        <p:nvSpPr>
          <p:cNvPr id="7" name="Номер слайда 6"/>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l" rtl="0">
              <a:defRPr/>
            </a:lvl1pPr>
          </a:lstStyle>
          <a:p>
            <a:pPr rtl="0"/>
            <a:r>
              <a:rPr lang="ru-RU"/>
              <a:t>Образец заголовка</a:t>
            </a:r>
            <a:endParaRPr/>
          </a:p>
        </p:txBody>
      </p:sp>
      <p:sp>
        <p:nvSpPr>
          <p:cNvPr id="3" name="Текст 2"/>
          <p:cNvSpPr>
            <a:spLocks noGrp="1"/>
          </p:cNvSpPr>
          <p:nvPr>
            <p:ph type="body" idx="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4" name="Объект 3"/>
          <p:cNvSpPr>
            <a:spLocks noGrp="1"/>
          </p:cNvSpPr>
          <p:nvPr>
            <p:ph sz="half" idx="2"/>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Замещающий текст 4"/>
          <p:cNvSpPr>
            <a:spLocks noGrp="1"/>
          </p:cNvSpPr>
          <p:nvPr>
            <p:ph type="body" sz="quarter" idx="3"/>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6" name="Объект 5"/>
          <p:cNvSpPr>
            <a:spLocks noGrp="1"/>
          </p:cNvSpPr>
          <p:nvPr>
            <p:ph sz="quarter" idx="4"/>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8" name="Нижний колонтитул 7"/>
          <p:cNvSpPr>
            <a:spLocks noGrp="1"/>
          </p:cNvSpPr>
          <p:nvPr>
            <p:ph type="ftr" sz="quarter" idx="11"/>
          </p:nvPr>
        </p:nvSpPr>
        <p:spPr/>
        <p:txBody>
          <a:bodyPr rtlCol="0"/>
          <a:lstStyle/>
          <a:p>
            <a:pPr rtl="0"/>
            <a:endParaRPr/>
          </a:p>
        </p:txBody>
      </p:sp>
      <p:sp>
        <p:nvSpPr>
          <p:cNvPr id="7" name="Дата 6"/>
          <p:cNvSpPr>
            <a:spLocks noGrp="1"/>
          </p:cNvSpPr>
          <p:nvPr>
            <p:ph type="dt" sz="half" idx="10"/>
          </p:nvPr>
        </p:nvSpPr>
        <p:spPr/>
        <p:txBody>
          <a:bodyPr rtlCol="0"/>
          <a:lstStyle/>
          <a:p>
            <a:pPr rtl="0"/>
            <a:r>
              <a:rPr lang="en-US"/>
              <a:t>24.06.2016</a:t>
            </a:r>
            <a:endParaRPr/>
          </a:p>
        </p:txBody>
      </p:sp>
      <p:sp>
        <p:nvSpPr>
          <p:cNvPr id="9" name="Номер слайда 8"/>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4" name="Нижний колонтитул 3"/>
          <p:cNvSpPr>
            <a:spLocks noGrp="1"/>
          </p:cNvSpPr>
          <p:nvPr>
            <p:ph type="ftr" sz="quarter" idx="11"/>
          </p:nvPr>
        </p:nvSpPr>
        <p:spPr/>
        <p:txBody>
          <a:bodyPr rtlCol="0"/>
          <a:lstStyle/>
          <a:p>
            <a:pPr rtl="0"/>
            <a:endParaRPr/>
          </a:p>
        </p:txBody>
      </p:sp>
      <p:sp>
        <p:nvSpPr>
          <p:cNvPr id="3" name="Дата 2"/>
          <p:cNvSpPr>
            <a:spLocks noGrp="1"/>
          </p:cNvSpPr>
          <p:nvPr>
            <p:ph type="dt" sz="half" idx="10"/>
          </p:nvPr>
        </p:nvSpPr>
        <p:spPr/>
        <p:txBody>
          <a:bodyPr rtlCol="0"/>
          <a:lstStyle/>
          <a:p>
            <a:pPr rtl="0"/>
            <a:r>
              <a:rPr lang="en-US"/>
              <a:t>24.06.2016</a:t>
            </a:r>
            <a:endParaRPr/>
          </a:p>
        </p:txBody>
      </p:sp>
      <p:sp>
        <p:nvSpPr>
          <p:cNvPr id="5" name="Номер слайда 4"/>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oAutofit/>
          </a:bodyPr>
          <a:lstStyle>
            <a:lvl1pPr algn="l" rtl="0">
              <a:defRPr sz="3200" b="0"/>
            </a:lvl1pPr>
          </a:lstStyle>
          <a:p>
            <a:pPr rtl="0"/>
            <a:r>
              <a:rPr lang="ru-RU"/>
              <a:t>Образец заголовка</a:t>
            </a:r>
            <a:endParaRPr/>
          </a:p>
        </p:txBody>
      </p:sp>
      <p:sp>
        <p:nvSpPr>
          <p:cNvPr id="20" name="Прямоугольник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Объект 2"/>
          <p:cNvSpPr>
            <a:spLocks noGrp="1"/>
          </p:cNvSpPr>
          <p:nvPr>
            <p:ph idx="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Замещающий текст 3"/>
          <p:cNvSpPr>
            <a:spLocks noGrp="1"/>
          </p:cNvSpPr>
          <p:nvPr>
            <p:ph type="body" sz="half" idx="2"/>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6399133" y="1905000"/>
            <a:ext cx="5180251" cy="17272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a:p>
        </p:txBody>
      </p:sp>
      <p:sp>
        <p:nvSpPr>
          <p:cNvPr id="4" name="Замещающий текст 3"/>
          <p:cNvSpPr>
            <a:spLocks noGrp="1"/>
          </p:cNvSpPr>
          <p:nvPr>
            <p:ph type="body" sz="half" idx="2"/>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B050"/>
            </a:gs>
            <a:gs pos="100000">
              <a:schemeClr val="bg2">
                <a:tint val="100000"/>
                <a:shade val="40000"/>
                <a:satMod val="100000"/>
              </a:schemeClr>
            </a:gs>
            <a:gs pos="100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полнитель заголовка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ru"/>
              <a:t>Стиль образца заголовка</a:t>
            </a:r>
            <a:endParaRPr/>
          </a:p>
        </p:txBody>
      </p:sp>
      <p:sp>
        <p:nvSpPr>
          <p:cNvPr id="3" name="Замещающий текст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ru"/>
              <a:t>Образец текста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a:p>
        </p:txBody>
      </p:sp>
      <p:sp>
        <p:nvSpPr>
          <p:cNvPr id="5" name="Нижний колонтитул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a:p>
        </p:txBody>
      </p:sp>
      <p:sp>
        <p:nvSpPr>
          <p:cNvPr id="4" name="Дата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l" rtl="0">
              <a:defRPr sz="1100">
                <a:solidFill>
                  <a:schemeClr val="tx1"/>
                </a:solidFill>
              </a:defRPr>
            </a:lvl1pPr>
          </a:lstStyle>
          <a:p>
            <a:pPr rtl="0"/>
            <a:r>
              <a:rPr lang="en-US"/>
              <a:t>24.06.2016</a:t>
            </a:r>
            <a:endParaRPr/>
          </a:p>
        </p:txBody>
      </p:sp>
      <p:sp>
        <p:nvSpPr>
          <p:cNvPr id="6" name="Номер слайда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l" rtl="0">
              <a:defRPr sz="1100">
                <a:solidFill>
                  <a:schemeClr val="tx1"/>
                </a:solidFill>
              </a:defRPr>
            </a:lvl1pPr>
          </a:lstStyle>
          <a:p>
            <a:pPr rtl="0"/>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ru.wikipedia.org/wiki/%D0%93%D0%BE%D0%BD%D1%87%D0%B0%D1%80%D0%BE%D0%B2%D0%B0,_%D0%9D%D0%B0%D1%82%D0%B0%D0%BB%D1%8C%D1%8F_%D0%9D%D0%B8%D0%BA%D0%BE%D0%BB%D0%B0%D0%B5%D0%B2%D0%BD%D0%B0"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B050"/>
            </a:gs>
            <a:gs pos="100000">
              <a:srgbClr val="00B050"/>
            </a:gs>
            <a:gs pos="55000">
              <a:srgbClr val="00B050"/>
            </a:gs>
            <a:gs pos="99000">
              <a:schemeClr val="bg2">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0" y="1905002"/>
            <a:ext cx="12188825" cy="2147926"/>
          </a:xfrm>
          <a:solidFill>
            <a:srgbClr val="C00000"/>
          </a:solidFill>
        </p:spPr>
        <p:txBody>
          <a:bodyPr rtlCol="0"/>
          <a:lstStyle/>
          <a:p>
            <a:pPr rtl="0"/>
            <a:r>
              <a:rPr lang="ru-RU" dirty="0"/>
              <a:t>Новогодняя викторина</a:t>
            </a:r>
            <a:br>
              <a:rPr lang="ru-RU" dirty="0"/>
            </a:br>
            <a:endParaRPr lang="ru" dirty="0"/>
          </a:p>
        </p:txBody>
      </p:sp>
      <p:sp>
        <p:nvSpPr>
          <p:cNvPr id="2" name="Подзаголовок 1"/>
          <p:cNvSpPr>
            <a:spLocks noGrp="1"/>
          </p:cNvSpPr>
          <p:nvPr>
            <p:ph type="subTitle" idx="1"/>
          </p:nvPr>
        </p:nvSpPr>
        <p:spPr/>
        <p:txBody>
          <a:bodyPr rtlCol="0">
            <a:normAutofit/>
          </a:bodyPr>
          <a:lstStyle/>
          <a:p>
            <a:pPr rtl="0"/>
            <a:r>
              <a:rPr lang="ru-RU" sz="4800" dirty="0"/>
              <a:t>Напряги извилины 2020</a:t>
            </a:r>
            <a:endParaRPr lang="ru" sz="4800" dirty="0"/>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3">
                <a:lumMod val="75000"/>
              </a:schemeClr>
            </a:gs>
            <a:gs pos="100000">
              <a:schemeClr val="bg2">
                <a:tint val="100000"/>
                <a:shade val="40000"/>
                <a:satMod val="100000"/>
              </a:schemeClr>
            </a:gs>
            <a:gs pos="100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916832"/>
            <a:ext cx="12188825" cy="2147926"/>
          </a:xfrm>
          <a:pattFill prst="solidDmnd">
            <a:fgClr>
              <a:srgbClr val="C00000"/>
            </a:fgClr>
            <a:bgClr>
              <a:srgbClr val="92D050"/>
            </a:bgClr>
          </a:pattFill>
        </p:spPr>
        <p:txBody>
          <a:bodyPr rtlCol="0">
            <a:normAutofit/>
          </a:bodyPr>
          <a:lstStyle/>
          <a:p>
            <a:pPr rtl="0"/>
            <a:r>
              <a:rPr lang="ru-RU" sz="9600" dirty="0"/>
              <a:t>Раунд 2</a:t>
            </a:r>
            <a:endParaRPr lang="ru" sz="9600" dirty="0"/>
          </a:p>
        </p:txBody>
      </p:sp>
      <p:sp>
        <p:nvSpPr>
          <p:cNvPr id="5" name="Подзаголовок 4">
            <a:extLst>
              <a:ext uri="{FF2B5EF4-FFF2-40B4-BE49-F238E27FC236}">
                <a16:creationId xmlns:a16="http://schemas.microsoft.com/office/drawing/2014/main" id="{008E94A2-1969-4277-A74D-74B107F08663}"/>
              </a:ext>
            </a:extLst>
          </p:cNvPr>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6113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7D83DD-F57C-444E-AD13-745FFEA00C4F}"/>
              </a:ext>
            </a:extLst>
          </p:cNvPr>
          <p:cNvSpPr>
            <a:spLocks noGrp="1"/>
          </p:cNvSpPr>
          <p:nvPr>
            <p:ph type="title"/>
          </p:nvPr>
        </p:nvSpPr>
        <p:spPr/>
        <p:txBody>
          <a:bodyPr/>
          <a:lstStyle/>
          <a:p>
            <a:r>
              <a:rPr lang="ru-RU" dirty="0"/>
              <a:t>1. Назови животное:</a:t>
            </a:r>
          </a:p>
        </p:txBody>
      </p:sp>
      <p:sp>
        <p:nvSpPr>
          <p:cNvPr id="3" name="Текст 2">
            <a:extLst>
              <a:ext uri="{FF2B5EF4-FFF2-40B4-BE49-F238E27FC236}">
                <a16:creationId xmlns:a16="http://schemas.microsoft.com/office/drawing/2014/main" id="{12967823-8F57-4D53-B161-D8116D4A2ED3}"/>
              </a:ext>
            </a:extLst>
          </p:cNvPr>
          <p:cNvSpPr>
            <a:spLocks noGrp="1"/>
          </p:cNvSpPr>
          <p:nvPr>
            <p:ph type="body" idx="1"/>
          </p:nvPr>
        </p:nvSpPr>
        <p:spPr/>
        <p:txBody>
          <a:bodyPr/>
          <a:lstStyle/>
          <a:p>
            <a:endParaRPr lang="ru-RU" dirty="0"/>
          </a:p>
        </p:txBody>
      </p:sp>
      <p:pic>
        <p:nvPicPr>
          <p:cNvPr id="5" name="Рисунок 4">
            <a:extLst>
              <a:ext uri="{FF2B5EF4-FFF2-40B4-BE49-F238E27FC236}">
                <a16:creationId xmlns:a16="http://schemas.microsoft.com/office/drawing/2014/main" id="{3A5BBADE-1E74-4699-835F-B13099C75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276" y="3789636"/>
            <a:ext cx="2304256" cy="2807716"/>
          </a:xfrm>
          <a:prstGeom prst="rect">
            <a:avLst/>
          </a:prstGeom>
        </p:spPr>
      </p:pic>
    </p:spTree>
    <p:extLst>
      <p:ext uri="{BB962C8B-B14F-4D97-AF65-F5344CB8AC3E}">
        <p14:creationId xmlns:p14="http://schemas.microsoft.com/office/powerpoint/2010/main" val="17289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97BBFE-5492-4D99-85FA-34BB149E8E4E}"/>
              </a:ext>
            </a:extLst>
          </p:cNvPr>
          <p:cNvSpPr>
            <a:spLocks noGrp="1"/>
          </p:cNvSpPr>
          <p:nvPr>
            <p:ph type="title"/>
          </p:nvPr>
        </p:nvSpPr>
        <p:spPr>
          <a:xfrm>
            <a:off x="1218883" y="1016000"/>
            <a:ext cx="9751060" cy="3421112"/>
          </a:xfrm>
        </p:spPr>
        <p:txBody>
          <a:bodyPr/>
          <a:lstStyle/>
          <a:p>
            <a:r>
              <a:rPr lang="ru-RU" dirty="0"/>
              <a:t>2. Восстановите последовательность появления в сказке следующих героев: </a:t>
            </a:r>
            <a:br>
              <a:rPr lang="ru-RU" dirty="0"/>
            </a:br>
            <a:r>
              <a:rPr lang="ru-RU" dirty="0"/>
              <a:t>бабка, мышка, репка, внучка, Жучка, дед, кошка.</a:t>
            </a:r>
          </a:p>
        </p:txBody>
      </p:sp>
      <p:sp>
        <p:nvSpPr>
          <p:cNvPr id="3" name="Текст 2">
            <a:extLst>
              <a:ext uri="{FF2B5EF4-FFF2-40B4-BE49-F238E27FC236}">
                <a16:creationId xmlns:a16="http://schemas.microsoft.com/office/drawing/2014/main" id="{0EB18A28-3455-400E-8CFD-455D5F9C6AFB}"/>
              </a:ext>
            </a:extLst>
          </p:cNvPr>
          <p:cNvSpPr>
            <a:spLocks noGrp="1"/>
          </p:cNvSpPr>
          <p:nvPr>
            <p:ph type="body" idx="1"/>
          </p:nvPr>
        </p:nvSpPr>
        <p:spPr>
          <a:xfrm>
            <a:off x="1053852" y="4826000"/>
            <a:ext cx="9751060" cy="1016000"/>
          </a:xfrm>
        </p:spPr>
        <p:txBody>
          <a:bodyPr/>
          <a:lstStyle/>
          <a:p>
            <a:endParaRPr lang="ru-RU" dirty="0"/>
          </a:p>
        </p:txBody>
      </p:sp>
    </p:spTree>
    <p:extLst>
      <p:ext uri="{BB962C8B-B14F-4D97-AF65-F5344CB8AC3E}">
        <p14:creationId xmlns:p14="http://schemas.microsoft.com/office/powerpoint/2010/main" val="242803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6A2656-36E4-447A-9296-B5C30795802F}"/>
              </a:ext>
            </a:extLst>
          </p:cNvPr>
          <p:cNvSpPr>
            <a:spLocks noGrp="1"/>
          </p:cNvSpPr>
          <p:nvPr>
            <p:ph type="title"/>
          </p:nvPr>
        </p:nvSpPr>
        <p:spPr/>
        <p:txBody>
          <a:bodyPr/>
          <a:lstStyle/>
          <a:p>
            <a:r>
              <a:rPr lang="ru-RU" dirty="0"/>
              <a:t>3. Кому принадлежит этот голос:</a:t>
            </a:r>
          </a:p>
        </p:txBody>
      </p:sp>
      <p:sp>
        <p:nvSpPr>
          <p:cNvPr id="3" name="Текст 2">
            <a:extLst>
              <a:ext uri="{FF2B5EF4-FFF2-40B4-BE49-F238E27FC236}">
                <a16:creationId xmlns:a16="http://schemas.microsoft.com/office/drawing/2014/main" id="{7AD1C350-C586-4317-A4B8-E55B86DDCDD8}"/>
              </a:ext>
            </a:extLst>
          </p:cNvPr>
          <p:cNvSpPr>
            <a:spLocks noGrp="1"/>
          </p:cNvSpPr>
          <p:nvPr>
            <p:ph type="body" idx="1"/>
          </p:nvPr>
        </p:nvSpPr>
        <p:spPr/>
        <p:txBody>
          <a:bodyPr/>
          <a:lstStyle/>
          <a:p>
            <a:endParaRPr lang="ru-RU"/>
          </a:p>
        </p:txBody>
      </p:sp>
      <p:pic>
        <p:nvPicPr>
          <p:cNvPr id="4" name="malysh">
            <a:hlinkClick r:id="" action="ppaction://media"/>
            <a:extLst>
              <a:ext uri="{FF2B5EF4-FFF2-40B4-BE49-F238E27FC236}">
                <a16:creationId xmlns:a16="http://schemas.microsoft.com/office/drawing/2014/main" id="{6EF96DEE-595E-470D-B115-04AB5DA0FD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4724400"/>
            <a:ext cx="609600" cy="609600"/>
          </a:xfrm>
          <a:prstGeom prst="rect">
            <a:avLst/>
          </a:prstGeom>
        </p:spPr>
      </p:pic>
    </p:spTree>
    <p:extLst>
      <p:ext uri="{BB962C8B-B14F-4D97-AF65-F5344CB8AC3E}">
        <p14:creationId xmlns:p14="http://schemas.microsoft.com/office/powerpoint/2010/main" val="410793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0C01CF-FDCB-427D-A4B4-ED1D408ED6DE}"/>
              </a:ext>
            </a:extLst>
          </p:cNvPr>
          <p:cNvSpPr>
            <a:spLocks noGrp="1"/>
          </p:cNvSpPr>
          <p:nvPr>
            <p:ph type="title"/>
          </p:nvPr>
        </p:nvSpPr>
        <p:spPr>
          <a:xfrm>
            <a:off x="1218883" y="150555"/>
            <a:ext cx="9751060" cy="1992597"/>
          </a:xfrm>
        </p:spPr>
        <p:txBody>
          <a:bodyPr/>
          <a:lstStyle/>
          <a:p>
            <a:r>
              <a:rPr lang="ru-RU" dirty="0"/>
              <a:t>4. Как называется эта река?</a:t>
            </a:r>
          </a:p>
        </p:txBody>
      </p:sp>
      <p:sp>
        <p:nvSpPr>
          <p:cNvPr id="3" name="Текст 2">
            <a:extLst>
              <a:ext uri="{FF2B5EF4-FFF2-40B4-BE49-F238E27FC236}">
                <a16:creationId xmlns:a16="http://schemas.microsoft.com/office/drawing/2014/main" id="{1B322B1F-E12F-4896-856F-8EBA0CD86214}"/>
              </a:ext>
            </a:extLst>
          </p:cNvPr>
          <p:cNvSpPr>
            <a:spLocks noGrp="1"/>
          </p:cNvSpPr>
          <p:nvPr>
            <p:ph type="body" idx="1"/>
          </p:nvPr>
        </p:nvSpPr>
        <p:spPr/>
        <p:txBody>
          <a:bodyPr/>
          <a:lstStyle/>
          <a:p>
            <a:endParaRPr lang="ru-RU" dirty="0"/>
          </a:p>
        </p:txBody>
      </p:sp>
      <p:pic>
        <p:nvPicPr>
          <p:cNvPr id="5" name="Рисунок 4">
            <a:extLst>
              <a:ext uri="{FF2B5EF4-FFF2-40B4-BE49-F238E27FC236}">
                <a16:creationId xmlns:a16="http://schemas.microsoft.com/office/drawing/2014/main" id="{4FF7558B-4429-4496-B064-0A4851F1B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020" y="2492896"/>
            <a:ext cx="7128792" cy="3641712"/>
          </a:xfrm>
          <a:prstGeom prst="rect">
            <a:avLst/>
          </a:prstGeom>
        </p:spPr>
      </p:pic>
    </p:spTree>
    <p:extLst>
      <p:ext uri="{BB962C8B-B14F-4D97-AF65-F5344CB8AC3E}">
        <p14:creationId xmlns:p14="http://schemas.microsoft.com/office/powerpoint/2010/main" val="426614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E34053-54AE-4C64-BCD7-772D4E1EE073}"/>
              </a:ext>
            </a:extLst>
          </p:cNvPr>
          <p:cNvSpPr>
            <a:spLocks noGrp="1"/>
          </p:cNvSpPr>
          <p:nvPr>
            <p:ph type="title"/>
          </p:nvPr>
        </p:nvSpPr>
        <p:spPr/>
        <p:txBody>
          <a:bodyPr/>
          <a:lstStyle/>
          <a:p>
            <a:r>
              <a:rPr lang="ru-RU" dirty="0"/>
              <a:t>5. Как называется дорога для движения пешеходов?</a:t>
            </a:r>
          </a:p>
        </p:txBody>
      </p:sp>
      <p:sp>
        <p:nvSpPr>
          <p:cNvPr id="3" name="Текст 2">
            <a:extLst>
              <a:ext uri="{FF2B5EF4-FFF2-40B4-BE49-F238E27FC236}">
                <a16:creationId xmlns:a16="http://schemas.microsoft.com/office/drawing/2014/main" id="{8064B3E1-3305-49A7-A91F-46BF4F33CE0C}"/>
              </a:ext>
            </a:extLst>
          </p:cNvPr>
          <p:cNvSpPr>
            <a:spLocks noGrp="1"/>
          </p:cNvSpPr>
          <p:nvPr>
            <p:ph type="body" idx="1"/>
          </p:nvPr>
        </p:nvSpPr>
        <p:spPr/>
        <p:txBody>
          <a:bodyPr/>
          <a:lstStyle/>
          <a:p>
            <a:endParaRPr lang="ru-RU"/>
          </a:p>
        </p:txBody>
      </p:sp>
    </p:spTree>
    <p:extLst>
      <p:ext uri="{BB962C8B-B14F-4D97-AF65-F5344CB8AC3E}">
        <p14:creationId xmlns:p14="http://schemas.microsoft.com/office/powerpoint/2010/main" val="153503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64535-2A63-4919-BCB9-811A486B5DF9}"/>
              </a:ext>
            </a:extLst>
          </p:cNvPr>
          <p:cNvSpPr>
            <a:spLocks noGrp="1"/>
          </p:cNvSpPr>
          <p:nvPr>
            <p:ph type="title"/>
          </p:nvPr>
        </p:nvSpPr>
        <p:spPr/>
        <p:txBody>
          <a:bodyPr/>
          <a:lstStyle/>
          <a:p>
            <a:r>
              <a:rPr lang="ru-RU" dirty="0"/>
              <a:t>6. Назовите вид спорта, который не относится к зимним видам спорта?</a:t>
            </a:r>
          </a:p>
        </p:txBody>
      </p:sp>
      <p:sp>
        <p:nvSpPr>
          <p:cNvPr id="3" name="Текст 2">
            <a:extLst>
              <a:ext uri="{FF2B5EF4-FFF2-40B4-BE49-F238E27FC236}">
                <a16:creationId xmlns:a16="http://schemas.microsoft.com/office/drawing/2014/main" id="{6D467FF7-3BDD-4506-90C6-A0BE1D8BDC0D}"/>
              </a:ext>
            </a:extLst>
          </p:cNvPr>
          <p:cNvSpPr>
            <a:spLocks noGrp="1"/>
          </p:cNvSpPr>
          <p:nvPr>
            <p:ph type="body" idx="1"/>
          </p:nvPr>
        </p:nvSpPr>
        <p:spPr/>
        <p:txBody>
          <a:bodyPr/>
          <a:lstStyle/>
          <a:p>
            <a:pPr algn="l"/>
            <a:r>
              <a:rPr lang="ru-RU" dirty="0"/>
              <a:t>А. Хоккей.</a:t>
            </a:r>
          </a:p>
          <a:p>
            <a:pPr algn="l"/>
            <a:r>
              <a:rPr lang="ru-RU" dirty="0"/>
              <a:t>Б. Фигурное катание.</a:t>
            </a:r>
          </a:p>
          <a:p>
            <a:pPr algn="l"/>
            <a:r>
              <a:rPr lang="ru-RU" dirty="0"/>
              <a:t>В. Плаванье.</a:t>
            </a:r>
          </a:p>
          <a:p>
            <a:pPr algn="l"/>
            <a:r>
              <a:rPr lang="ru-RU" dirty="0"/>
              <a:t>Г. Биатлон.</a:t>
            </a:r>
          </a:p>
        </p:txBody>
      </p:sp>
    </p:spTree>
    <p:extLst>
      <p:ext uri="{BB962C8B-B14F-4D97-AF65-F5344CB8AC3E}">
        <p14:creationId xmlns:p14="http://schemas.microsoft.com/office/powerpoint/2010/main" val="398845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162" y="482600"/>
            <a:ext cx="10360501" cy="2514352"/>
          </a:xfrm>
        </p:spPr>
        <p:txBody>
          <a:bodyPr rtlCol="0">
            <a:normAutofit/>
          </a:bodyPr>
          <a:lstStyle/>
          <a:p>
            <a:pPr algn="ctr" rtl="0"/>
            <a:r>
              <a:rPr lang="ru-RU" sz="6000" dirty="0"/>
              <a:t>Второй раунд закончен!</a:t>
            </a:r>
            <a:endParaRPr lang="ru" sz="6000" dirty="0"/>
          </a:p>
        </p:txBody>
      </p:sp>
    </p:spTree>
    <p:extLst>
      <p:ext uri="{BB962C8B-B14F-4D97-AF65-F5344CB8AC3E}">
        <p14:creationId xmlns:p14="http://schemas.microsoft.com/office/powerpoint/2010/main" val="223603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3">
                <a:lumMod val="75000"/>
              </a:schemeClr>
            </a:gs>
            <a:gs pos="100000">
              <a:schemeClr val="bg2">
                <a:tint val="100000"/>
                <a:shade val="40000"/>
                <a:satMod val="100000"/>
              </a:schemeClr>
            </a:gs>
            <a:gs pos="100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916832"/>
            <a:ext cx="12188825" cy="2147926"/>
          </a:xfrm>
          <a:pattFill prst="solidDmnd">
            <a:fgClr>
              <a:srgbClr val="C00000"/>
            </a:fgClr>
            <a:bgClr>
              <a:srgbClr val="92D050"/>
            </a:bgClr>
          </a:pattFill>
        </p:spPr>
        <p:txBody>
          <a:bodyPr rtlCol="0">
            <a:normAutofit/>
          </a:bodyPr>
          <a:lstStyle/>
          <a:p>
            <a:pPr rtl="0"/>
            <a:r>
              <a:rPr lang="ru-RU" sz="9600" dirty="0"/>
              <a:t>Раунд 3</a:t>
            </a:r>
            <a:endParaRPr lang="ru" sz="9600" dirty="0"/>
          </a:p>
        </p:txBody>
      </p:sp>
      <p:sp>
        <p:nvSpPr>
          <p:cNvPr id="5" name="Подзаголовок 4">
            <a:extLst>
              <a:ext uri="{FF2B5EF4-FFF2-40B4-BE49-F238E27FC236}">
                <a16:creationId xmlns:a16="http://schemas.microsoft.com/office/drawing/2014/main" id="{008E94A2-1969-4277-A74D-74B107F08663}"/>
              </a:ext>
            </a:extLst>
          </p:cNvPr>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87523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E34053-54AE-4C64-BCD7-772D4E1EE073}"/>
              </a:ext>
            </a:extLst>
          </p:cNvPr>
          <p:cNvSpPr>
            <a:spLocks noGrp="1"/>
          </p:cNvSpPr>
          <p:nvPr>
            <p:ph type="title"/>
          </p:nvPr>
        </p:nvSpPr>
        <p:spPr>
          <a:xfrm>
            <a:off x="1218883" y="548680"/>
            <a:ext cx="9751060" cy="3384376"/>
          </a:xfrm>
        </p:spPr>
        <p:txBody>
          <a:bodyPr/>
          <a:lstStyle/>
          <a:p>
            <a:r>
              <a:rPr lang="ru-RU" dirty="0"/>
              <a:t>1. Если  один  петух  закукарекает  изо  всех  сил,  то  человек  проснется.  Сколько  надо петухов, чтоб проснулись 3 человека?</a:t>
            </a:r>
          </a:p>
        </p:txBody>
      </p:sp>
      <p:sp>
        <p:nvSpPr>
          <p:cNvPr id="3" name="Текст 2">
            <a:extLst>
              <a:ext uri="{FF2B5EF4-FFF2-40B4-BE49-F238E27FC236}">
                <a16:creationId xmlns:a16="http://schemas.microsoft.com/office/drawing/2014/main" id="{8064B3E1-3305-49A7-A91F-46BF4F33CE0C}"/>
              </a:ext>
            </a:extLst>
          </p:cNvPr>
          <p:cNvSpPr>
            <a:spLocks noGrp="1"/>
          </p:cNvSpPr>
          <p:nvPr>
            <p:ph type="body" idx="1"/>
          </p:nvPr>
        </p:nvSpPr>
        <p:spPr>
          <a:xfrm>
            <a:off x="1206311" y="4149080"/>
            <a:ext cx="9751060" cy="1016000"/>
          </a:xfrm>
        </p:spPr>
        <p:txBody>
          <a:bodyPr/>
          <a:lstStyle/>
          <a:p>
            <a:endParaRPr lang="ru-RU" dirty="0"/>
          </a:p>
        </p:txBody>
      </p:sp>
    </p:spTree>
    <p:extLst>
      <p:ext uri="{BB962C8B-B14F-4D97-AF65-F5344CB8AC3E}">
        <p14:creationId xmlns:p14="http://schemas.microsoft.com/office/powerpoint/2010/main" val="33163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3">
                <a:lumMod val="75000"/>
              </a:schemeClr>
            </a:gs>
            <a:gs pos="100000">
              <a:schemeClr val="bg2">
                <a:tint val="100000"/>
                <a:shade val="40000"/>
                <a:satMod val="100000"/>
              </a:schemeClr>
            </a:gs>
            <a:gs pos="100000">
              <a:schemeClr val="bg2">
                <a:shade val="5000"/>
                <a:sat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916832"/>
            <a:ext cx="12188825" cy="2147926"/>
          </a:xfrm>
          <a:pattFill prst="solidDmnd">
            <a:fgClr>
              <a:srgbClr val="C00000"/>
            </a:fgClr>
            <a:bgClr>
              <a:srgbClr val="92D050"/>
            </a:bgClr>
          </a:pattFill>
        </p:spPr>
        <p:txBody>
          <a:bodyPr rtlCol="0">
            <a:normAutofit/>
          </a:bodyPr>
          <a:lstStyle/>
          <a:p>
            <a:pPr rtl="0"/>
            <a:r>
              <a:rPr lang="ru-RU" sz="9600" dirty="0"/>
              <a:t>Раунд 1</a:t>
            </a:r>
            <a:endParaRPr lang="ru" sz="9600" dirty="0"/>
          </a:p>
        </p:txBody>
      </p:sp>
      <p:sp>
        <p:nvSpPr>
          <p:cNvPr id="5" name="Подзаголовок 4">
            <a:extLst>
              <a:ext uri="{FF2B5EF4-FFF2-40B4-BE49-F238E27FC236}">
                <a16:creationId xmlns:a16="http://schemas.microsoft.com/office/drawing/2014/main" id="{008E94A2-1969-4277-A74D-74B107F08663}"/>
              </a:ext>
            </a:extLst>
          </p:cNvPr>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11879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17E69-5F7E-46DF-9C68-169960E75948}"/>
              </a:ext>
            </a:extLst>
          </p:cNvPr>
          <p:cNvSpPr>
            <a:spLocks noGrp="1"/>
          </p:cNvSpPr>
          <p:nvPr>
            <p:ph type="title"/>
          </p:nvPr>
        </p:nvSpPr>
        <p:spPr>
          <a:xfrm>
            <a:off x="1218882" y="2780928"/>
            <a:ext cx="9751060" cy="1992597"/>
          </a:xfrm>
        </p:spPr>
        <p:txBody>
          <a:bodyPr/>
          <a:lstStyle/>
          <a:p>
            <a:pPr algn="l"/>
            <a:r>
              <a:rPr lang="ru-RU" dirty="0"/>
              <a:t>2. Назови сказки:</a:t>
            </a:r>
            <a:br>
              <a:rPr lang="ru-RU" dirty="0"/>
            </a:br>
            <a:br>
              <a:rPr lang="ru-RU" dirty="0"/>
            </a:br>
            <a:br>
              <a:rPr lang="ru-RU" dirty="0"/>
            </a:br>
            <a:r>
              <a:rPr lang="ru-RU" sz="2800" dirty="0"/>
              <a:t>А. Опилки, пчелы, мёд, поросенок. </a:t>
            </a:r>
            <a:br>
              <a:rPr lang="ru-RU" sz="2800" dirty="0"/>
            </a:br>
            <a:br>
              <a:rPr lang="ru-RU" sz="2800" dirty="0"/>
            </a:br>
            <a:r>
              <a:rPr lang="ru-RU" sz="2800" dirty="0"/>
              <a:t>Б. Старуха, старик, рыба, желание, корыто. </a:t>
            </a:r>
            <a:br>
              <a:rPr lang="ru-RU" sz="2800" dirty="0"/>
            </a:br>
            <a:br>
              <a:rPr lang="ru-RU" sz="2800" dirty="0"/>
            </a:br>
            <a:r>
              <a:rPr lang="ru-RU" sz="2800" dirty="0"/>
              <a:t>В. Снег, розы, зима, сани, зеркало, королева, дружба.</a:t>
            </a:r>
            <a:br>
              <a:rPr lang="ru-RU" sz="2800" dirty="0"/>
            </a:br>
            <a:endParaRPr lang="ru-RU" sz="2800" dirty="0"/>
          </a:p>
        </p:txBody>
      </p:sp>
      <p:sp>
        <p:nvSpPr>
          <p:cNvPr id="3" name="Текст 2">
            <a:extLst>
              <a:ext uri="{FF2B5EF4-FFF2-40B4-BE49-F238E27FC236}">
                <a16:creationId xmlns:a16="http://schemas.microsoft.com/office/drawing/2014/main" id="{483D6CCF-C86E-43B6-8056-AAC044912B4B}"/>
              </a:ext>
            </a:extLst>
          </p:cNvPr>
          <p:cNvSpPr>
            <a:spLocks noGrp="1"/>
          </p:cNvSpPr>
          <p:nvPr>
            <p:ph type="body" idx="1"/>
          </p:nvPr>
        </p:nvSpPr>
        <p:spPr>
          <a:xfrm>
            <a:off x="1218882" y="5517232"/>
            <a:ext cx="9751060" cy="1016000"/>
          </a:xfrm>
        </p:spPr>
        <p:txBody>
          <a:bodyPr/>
          <a:lstStyle/>
          <a:p>
            <a:endParaRPr lang="ru-RU" dirty="0"/>
          </a:p>
        </p:txBody>
      </p:sp>
    </p:spTree>
    <p:extLst>
      <p:ext uri="{BB962C8B-B14F-4D97-AF65-F5344CB8AC3E}">
        <p14:creationId xmlns:p14="http://schemas.microsoft.com/office/powerpoint/2010/main" val="158911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17E69-5F7E-46DF-9C68-169960E75948}"/>
              </a:ext>
            </a:extLst>
          </p:cNvPr>
          <p:cNvSpPr>
            <a:spLocks noGrp="1"/>
          </p:cNvSpPr>
          <p:nvPr>
            <p:ph type="title"/>
          </p:nvPr>
        </p:nvSpPr>
        <p:spPr>
          <a:xfrm>
            <a:off x="1218883" y="1196752"/>
            <a:ext cx="9751060" cy="1992597"/>
          </a:xfrm>
        </p:spPr>
        <p:txBody>
          <a:bodyPr/>
          <a:lstStyle/>
          <a:p>
            <a:pPr algn="l"/>
            <a:r>
              <a:rPr lang="ru-RU" dirty="0"/>
              <a:t>3. На какой птице летала Дюймовочка?</a:t>
            </a:r>
            <a:br>
              <a:rPr lang="ru-RU" dirty="0"/>
            </a:br>
            <a:endParaRPr lang="ru-RU" sz="2800" dirty="0"/>
          </a:p>
        </p:txBody>
      </p:sp>
      <p:sp>
        <p:nvSpPr>
          <p:cNvPr id="3" name="Текст 2">
            <a:extLst>
              <a:ext uri="{FF2B5EF4-FFF2-40B4-BE49-F238E27FC236}">
                <a16:creationId xmlns:a16="http://schemas.microsoft.com/office/drawing/2014/main" id="{483D6CCF-C86E-43B6-8056-AAC044912B4B}"/>
              </a:ext>
            </a:extLst>
          </p:cNvPr>
          <p:cNvSpPr>
            <a:spLocks noGrp="1"/>
          </p:cNvSpPr>
          <p:nvPr>
            <p:ph type="body" idx="1"/>
          </p:nvPr>
        </p:nvSpPr>
        <p:spPr>
          <a:xfrm>
            <a:off x="1218882" y="5517232"/>
            <a:ext cx="9751060" cy="1016000"/>
          </a:xfrm>
        </p:spPr>
        <p:txBody>
          <a:bodyPr/>
          <a:lstStyle/>
          <a:p>
            <a:endParaRPr lang="ru-RU" dirty="0"/>
          </a:p>
        </p:txBody>
      </p:sp>
    </p:spTree>
    <p:extLst>
      <p:ext uri="{BB962C8B-B14F-4D97-AF65-F5344CB8AC3E}">
        <p14:creationId xmlns:p14="http://schemas.microsoft.com/office/powerpoint/2010/main" val="83343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192587-B874-4D8B-ACC7-23316F81E83E}"/>
              </a:ext>
            </a:extLst>
          </p:cNvPr>
          <p:cNvSpPr>
            <a:spLocks noGrp="1"/>
          </p:cNvSpPr>
          <p:nvPr>
            <p:ph type="title"/>
          </p:nvPr>
        </p:nvSpPr>
        <p:spPr/>
        <p:txBody>
          <a:bodyPr/>
          <a:lstStyle/>
          <a:p>
            <a:r>
              <a:rPr lang="ru-RU" dirty="0"/>
              <a:t>4. Послушай внимательно и назови место:</a:t>
            </a:r>
            <a:br>
              <a:rPr lang="ru-RU" dirty="0"/>
            </a:br>
            <a:endParaRPr lang="ru-RU" dirty="0"/>
          </a:p>
        </p:txBody>
      </p:sp>
      <p:sp>
        <p:nvSpPr>
          <p:cNvPr id="3" name="Текст 2">
            <a:extLst>
              <a:ext uri="{FF2B5EF4-FFF2-40B4-BE49-F238E27FC236}">
                <a16:creationId xmlns:a16="http://schemas.microsoft.com/office/drawing/2014/main" id="{B81C64A1-8D17-459F-96D8-9129BFEE89CA}"/>
              </a:ext>
            </a:extLst>
          </p:cNvPr>
          <p:cNvSpPr>
            <a:spLocks noGrp="1"/>
          </p:cNvSpPr>
          <p:nvPr>
            <p:ph type="body" idx="1"/>
          </p:nvPr>
        </p:nvSpPr>
        <p:spPr/>
        <p:txBody>
          <a:bodyPr/>
          <a:lstStyle/>
          <a:p>
            <a:endParaRPr lang="ru-RU"/>
          </a:p>
        </p:txBody>
      </p:sp>
      <p:pic>
        <p:nvPicPr>
          <p:cNvPr id="4" name="Общий шум — Городской парк (www.mixmuz.ru)">
            <a:hlinkClick r:id="" action="ppaction://media"/>
            <a:extLst>
              <a:ext uri="{FF2B5EF4-FFF2-40B4-BE49-F238E27FC236}">
                <a16:creationId xmlns:a16="http://schemas.microsoft.com/office/drawing/2014/main" id="{5F538BED-4613-412F-8654-7B8E6C06F3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4154203"/>
            <a:ext cx="609600" cy="609600"/>
          </a:xfrm>
          <a:prstGeom prst="rect">
            <a:avLst/>
          </a:prstGeom>
        </p:spPr>
      </p:pic>
    </p:spTree>
    <p:extLst>
      <p:ext uri="{BB962C8B-B14F-4D97-AF65-F5344CB8AC3E}">
        <p14:creationId xmlns:p14="http://schemas.microsoft.com/office/powerpoint/2010/main" val="256075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6D4A35-3D4A-445D-8B3E-29D3998FEB0C}"/>
              </a:ext>
            </a:extLst>
          </p:cNvPr>
          <p:cNvSpPr>
            <a:spLocks noGrp="1"/>
          </p:cNvSpPr>
          <p:nvPr>
            <p:ph type="title"/>
          </p:nvPr>
        </p:nvSpPr>
        <p:spPr/>
        <p:txBody>
          <a:bodyPr/>
          <a:lstStyle/>
          <a:p>
            <a:r>
              <a:rPr lang="ru-RU" dirty="0"/>
              <a:t>5. С какой стороны нужно обходить автобус и троллейбус?</a:t>
            </a:r>
          </a:p>
        </p:txBody>
      </p:sp>
      <p:sp>
        <p:nvSpPr>
          <p:cNvPr id="3" name="Текст 2">
            <a:extLst>
              <a:ext uri="{FF2B5EF4-FFF2-40B4-BE49-F238E27FC236}">
                <a16:creationId xmlns:a16="http://schemas.microsoft.com/office/drawing/2014/main" id="{FEEEF5B2-E0ED-48C4-B6A5-B7C6BFD5A0A9}"/>
              </a:ext>
            </a:extLst>
          </p:cNvPr>
          <p:cNvSpPr>
            <a:spLocks noGrp="1"/>
          </p:cNvSpPr>
          <p:nvPr>
            <p:ph type="body" idx="1"/>
          </p:nvPr>
        </p:nvSpPr>
        <p:spPr/>
        <p:txBody>
          <a:bodyPr/>
          <a:lstStyle/>
          <a:p>
            <a:endParaRPr lang="ru-RU"/>
          </a:p>
        </p:txBody>
      </p:sp>
    </p:spTree>
    <p:extLst>
      <p:ext uri="{BB962C8B-B14F-4D97-AF65-F5344CB8AC3E}">
        <p14:creationId xmlns:p14="http://schemas.microsoft.com/office/powerpoint/2010/main" val="388806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6D4A35-3D4A-445D-8B3E-29D3998FEB0C}"/>
              </a:ext>
            </a:extLst>
          </p:cNvPr>
          <p:cNvSpPr>
            <a:spLocks noGrp="1"/>
          </p:cNvSpPr>
          <p:nvPr>
            <p:ph type="title"/>
          </p:nvPr>
        </p:nvSpPr>
        <p:spPr>
          <a:xfrm>
            <a:off x="1239783" y="224497"/>
            <a:ext cx="9751060" cy="1095709"/>
          </a:xfrm>
        </p:spPr>
        <p:txBody>
          <a:bodyPr/>
          <a:lstStyle/>
          <a:p>
            <a:r>
              <a:rPr lang="ru-RU" dirty="0"/>
              <a:t>6. Назовите скульптора:</a:t>
            </a:r>
          </a:p>
        </p:txBody>
      </p:sp>
      <p:sp>
        <p:nvSpPr>
          <p:cNvPr id="3" name="Текст 2">
            <a:extLst>
              <a:ext uri="{FF2B5EF4-FFF2-40B4-BE49-F238E27FC236}">
                <a16:creationId xmlns:a16="http://schemas.microsoft.com/office/drawing/2014/main" id="{FEEEF5B2-E0ED-48C4-B6A5-B7C6BFD5A0A9}"/>
              </a:ext>
            </a:extLst>
          </p:cNvPr>
          <p:cNvSpPr>
            <a:spLocks noGrp="1"/>
          </p:cNvSpPr>
          <p:nvPr>
            <p:ph type="body" idx="1"/>
          </p:nvPr>
        </p:nvSpPr>
        <p:spPr/>
        <p:txBody>
          <a:bodyPr/>
          <a:lstStyle/>
          <a:p>
            <a:endParaRPr lang="ru-RU"/>
          </a:p>
        </p:txBody>
      </p:sp>
      <p:pic>
        <p:nvPicPr>
          <p:cNvPr id="5" name="Рисунок 4">
            <a:extLst>
              <a:ext uri="{FF2B5EF4-FFF2-40B4-BE49-F238E27FC236}">
                <a16:creationId xmlns:a16="http://schemas.microsoft.com/office/drawing/2014/main" id="{10ADCEA6-34D5-4B94-966E-001473137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1320206"/>
            <a:ext cx="11430000" cy="5421162"/>
          </a:xfrm>
          <a:prstGeom prst="rect">
            <a:avLst/>
          </a:prstGeom>
        </p:spPr>
      </p:pic>
    </p:spTree>
    <p:extLst>
      <p:ext uri="{BB962C8B-B14F-4D97-AF65-F5344CB8AC3E}">
        <p14:creationId xmlns:p14="http://schemas.microsoft.com/office/powerpoint/2010/main" val="319354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8083F0-59D2-4739-9E84-12F0774F8035}"/>
              </a:ext>
            </a:extLst>
          </p:cNvPr>
          <p:cNvSpPr>
            <a:spLocks noGrp="1"/>
          </p:cNvSpPr>
          <p:nvPr>
            <p:ph type="title"/>
          </p:nvPr>
        </p:nvSpPr>
        <p:spPr/>
        <p:txBody>
          <a:bodyPr/>
          <a:lstStyle/>
          <a:p>
            <a:r>
              <a:rPr lang="ru-RU" dirty="0"/>
              <a:t>7. Назови песню:</a:t>
            </a:r>
            <a:br>
              <a:rPr lang="ru-RU" dirty="0"/>
            </a:br>
            <a:endParaRPr lang="ru-RU" dirty="0"/>
          </a:p>
        </p:txBody>
      </p:sp>
      <p:sp>
        <p:nvSpPr>
          <p:cNvPr id="3" name="Текст 2">
            <a:extLst>
              <a:ext uri="{FF2B5EF4-FFF2-40B4-BE49-F238E27FC236}">
                <a16:creationId xmlns:a16="http://schemas.microsoft.com/office/drawing/2014/main" id="{43385B92-4E7F-42F7-8B77-EEE88D56AFAB}"/>
              </a:ext>
            </a:extLst>
          </p:cNvPr>
          <p:cNvSpPr>
            <a:spLocks noGrp="1"/>
          </p:cNvSpPr>
          <p:nvPr>
            <p:ph type="body" idx="1"/>
          </p:nvPr>
        </p:nvSpPr>
        <p:spPr/>
        <p:txBody>
          <a:bodyPr/>
          <a:lstStyle/>
          <a:p>
            <a:endParaRPr lang="ru-RU"/>
          </a:p>
        </p:txBody>
      </p:sp>
      <p:pic>
        <p:nvPicPr>
          <p:cNvPr id="4" name="Пинегин минус — В ЛЕСУ РОДИЛАСЬ ЁЛОЧКА (www.mixmuz.ru)">
            <a:hlinkClick r:id="" action="ppaction://media"/>
            <a:extLst>
              <a:ext uri="{FF2B5EF4-FFF2-40B4-BE49-F238E27FC236}">
                <a16:creationId xmlns:a16="http://schemas.microsoft.com/office/drawing/2014/main" id="{E876FC53-B32A-42F8-829F-1882D931C5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1234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162" y="482600"/>
            <a:ext cx="10360501" cy="2514352"/>
          </a:xfrm>
        </p:spPr>
        <p:txBody>
          <a:bodyPr rtlCol="0">
            <a:normAutofit/>
          </a:bodyPr>
          <a:lstStyle/>
          <a:p>
            <a:pPr algn="ctr" rtl="0"/>
            <a:r>
              <a:rPr lang="ru-RU" sz="6000" dirty="0"/>
              <a:t>Третий раунд закончен!</a:t>
            </a:r>
            <a:endParaRPr lang="ru" sz="6000" dirty="0"/>
          </a:p>
        </p:txBody>
      </p:sp>
    </p:spTree>
    <p:extLst>
      <p:ext uri="{BB962C8B-B14F-4D97-AF65-F5344CB8AC3E}">
        <p14:creationId xmlns:p14="http://schemas.microsoft.com/office/powerpoint/2010/main" val="219857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92FDE4-89AC-4A52-A383-68C0997EC29B}"/>
              </a:ext>
            </a:extLst>
          </p:cNvPr>
          <p:cNvSpPr>
            <a:spLocks noGrp="1"/>
          </p:cNvSpPr>
          <p:nvPr>
            <p:ph type="title"/>
          </p:nvPr>
        </p:nvSpPr>
        <p:spPr/>
        <p:txBody>
          <a:bodyPr/>
          <a:lstStyle/>
          <a:p>
            <a:endParaRPr lang="ru-RU"/>
          </a:p>
        </p:txBody>
      </p:sp>
      <p:sp>
        <p:nvSpPr>
          <p:cNvPr id="3" name="Текст 2">
            <a:extLst>
              <a:ext uri="{FF2B5EF4-FFF2-40B4-BE49-F238E27FC236}">
                <a16:creationId xmlns:a16="http://schemas.microsoft.com/office/drawing/2014/main" id="{62A93063-E415-4D0D-9F76-93960AE8CCB6}"/>
              </a:ext>
            </a:extLst>
          </p:cNvPr>
          <p:cNvSpPr>
            <a:spLocks noGrp="1"/>
          </p:cNvSpPr>
          <p:nvPr>
            <p:ph type="body" idx="1"/>
          </p:nvPr>
        </p:nvSpPr>
        <p:spPr/>
        <p:txBody>
          <a:bodyPr/>
          <a:lstStyle/>
          <a:p>
            <a:endParaRPr lang="ru-RU"/>
          </a:p>
        </p:txBody>
      </p:sp>
      <p:sp>
        <p:nvSpPr>
          <p:cNvPr id="4" name="Объект 3">
            <a:extLst>
              <a:ext uri="{FF2B5EF4-FFF2-40B4-BE49-F238E27FC236}">
                <a16:creationId xmlns:a16="http://schemas.microsoft.com/office/drawing/2014/main" id="{FD6278E2-B21B-49B4-BA61-AD7DBACDAD47}"/>
              </a:ext>
            </a:extLst>
          </p:cNvPr>
          <p:cNvSpPr>
            <a:spLocks noGrp="1"/>
          </p:cNvSpPr>
          <p:nvPr>
            <p:ph sz="half" idx="2"/>
          </p:nvPr>
        </p:nvSpPr>
        <p:spPr/>
        <p:txBody>
          <a:bodyPr/>
          <a:lstStyle/>
          <a:p>
            <a:endParaRPr lang="ru-RU"/>
          </a:p>
        </p:txBody>
      </p:sp>
      <p:sp>
        <p:nvSpPr>
          <p:cNvPr id="5" name="Текст 4">
            <a:extLst>
              <a:ext uri="{FF2B5EF4-FFF2-40B4-BE49-F238E27FC236}">
                <a16:creationId xmlns:a16="http://schemas.microsoft.com/office/drawing/2014/main" id="{3816F64A-EBCC-4BC2-81A8-908CD0E26360}"/>
              </a:ext>
            </a:extLst>
          </p:cNvPr>
          <p:cNvSpPr>
            <a:spLocks noGrp="1"/>
          </p:cNvSpPr>
          <p:nvPr>
            <p:ph type="body" sz="quarter" idx="3"/>
          </p:nvPr>
        </p:nvSpPr>
        <p:spPr/>
        <p:txBody>
          <a:bodyPr/>
          <a:lstStyle/>
          <a:p>
            <a:endParaRPr lang="ru-RU"/>
          </a:p>
        </p:txBody>
      </p:sp>
      <p:sp>
        <p:nvSpPr>
          <p:cNvPr id="6" name="Объект 5">
            <a:extLst>
              <a:ext uri="{FF2B5EF4-FFF2-40B4-BE49-F238E27FC236}">
                <a16:creationId xmlns:a16="http://schemas.microsoft.com/office/drawing/2014/main" id="{1A79BAD8-6C5C-470F-9ECF-318681DBC025}"/>
              </a:ext>
            </a:extLst>
          </p:cNvPr>
          <p:cNvSpPr>
            <a:spLocks noGrp="1"/>
          </p:cNvSpPr>
          <p:nvPr>
            <p:ph sz="quarter" idx="4"/>
          </p:nvPr>
        </p:nvSpPr>
        <p:spPr/>
        <p:txBody>
          <a:bodyPr/>
          <a:lstStyle/>
          <a:p>
            <a:endParaRPr lang="ru-RU"/>
          </a:p>
        </p:txBody>
      </p:sp>
    </p:spTree>
    <p:extLst>
      <p:ext uri="{BB962C8B-B14F-4D97-AF65-F5344CB8AC3E}">
        <p14:creationId xmlns:p14="http://schemas.microsoft.com/office/powerpoint/2010/main" val="13959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p:txBody>
          <a:bodyPr rtlCol="0"/>
          <a:lstStyle/>
          <a:p>
            <a:pPr algn="ctr" rtl="0"/>
            <a:r>
              <a:rPr lang="ru-RU" dirty="0"/>
              <a:t>1. Кто изображен на портрете?</a:t>
            </a:r>
            <a:endParaRPr lang="en-US" dirty="0"/>
          </a:p>
        </p:txBody>
      </p:sp>
      <p:pic>
        <p:nvPicPr>
          <p:cNvPr id="3" name="Объект 2">
            <a:extLst>
              <a:ext uri="{FF2B5EF4-FFF2-40B4-BE49-F238E27FC236}">
                <a16:creationId xmlns:a16="http://schemas.microsoft.com/office/drawing/2014/main" id="{D7CD4B44-C179-441C-903E-A69D9B4B2BF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V="1">
            <a:off x="4438228" y="1916832"/>
            <a:ext cx="3672408" cy="4608512"/>
          </a:xfrm>
        </p:spPr>
      </p:pic>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 dirty="0"/>
              <a:t>2</a:t>
            </a:r>
            <a:r>
              <a:rPr lang="ru-RU" dirty="0"/>
              <a:t>.  Кого боялись все звери в сказке Чуковского?</a:t>
            </a:r>
            <a:endParaRPr lang="ru" dirty="0"/>
          </a:p>
        </p:txBody>
      </p:sp>
      <p:sp>
        <p:nvSpPr>
          <p:cNvPr id="3" name="Текст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396955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ru" dirty="0"/>
              <a:t>3. </a:t>
            </a:r>
            <a:r>
              <a:rPr lang="ru-RU" dirty="0"/>
              <a:t>Гуляет в поле, да не конь,</a:t>
            </a:r>
            <a:br>
              <a:rPr lang="ru-RU" dirty="0"/>
            </a:br>
            <a:r>
              <a:rPr lang="ru-RU" dirty="0"/>
              <a:t>Летает на воле, да не птица. </a:t>
            </a:r>
            <a:br>
              <a:rPr lang="ru-RU" dirty="0"/>
            </a:br>
            <a:endParaRPr lang="ru" dirty="0"/>
          </a:p>
        </p:txBody>
      </p:sp>
      <p:sp>
        <p:nvSpPr>
          <p:cNvPr id="3" name="Текст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298805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652310-9E14-4C5E-9CB6-457FC6053CBD}"/>
              </a:ext>
            </a:extLst>
          </p:cNvPr>
          <p:cNvSpPr>
            <a:spLocks noGrp="1"/>
          </p:cNvSpPr>
          <p:nvPr>
            <p:ph type="title"/>
          </p:nvPr>
        </p:nvSpPr>
        <p:spPr>
          <a:xfrm>
            <a:off x="914162" y="482600"/>
            <a:ext cx="10360501" cy="2586360"/>
          </a:xfrm>
        </p:spPr>
        <p:txBody>
          <a:bodyPr>
            <a:normAutofit/>
          </a:bodyPr>
          <a:lstStyle/>
          <a:p>
            <a:br>
              <a:rPr lang="ru-RU" dirty="0"/>
            </a:br>
            <a:r>
              <a:rPr lang="ru-RU" dirty="0"/>
              <a:t>4. Кем по профессии был Дядя Степа из стихотворения </a:t>
            </a:r>
            <a:r>
              <a:rPr lang="ru-RU" dirty="0" err="1"/>
              <a:t>С.В.Михалкова</a:t>
            </a:r>
            <a:r>
              <a:rPr lang="ru-RU" dirty="0"/>
              <a:t>?</a:t>
            </a:r>
          </a:p>
        </p:txBody>
      </p:sp>
      <p:sp>
        <p:nvSpPr>
          <p:cNvPr id="3" name="Объект 2">
            <a:extLst>
              <a:ext uri="{FF2B5EF4-FFF2-40B4-BE49-F238E27FC236}">
                <a16:creationId xmlns:a16="http://schemas.microsoft.com/office/drawing/2014/main" id="{2B4561E2-447E-4FE9-84C2-CF5739D1248D}"/>
              </a:ext>
            </a:extLst>
          </p:cNvPr>
          <p:cNvSpPr>
            <a:spLocks noGrp="1"/>
          </p:cNvSpPr>
          <p:nvPr>
            <p:ph idx="1"/>
          </p:nvPr>
        </p:nvSpPr>
        <p:spPr>
          <a:xfrm>
            <a:off x="914162" y="1196752"/>
            <a:ext cx="10360501" cy="5077049"/>
          </a:xfrm>
        </p:spPr>
        <p:txBody>
          <a:bodyPr/>
          <a:lstStyle/>
          <a:p>
            <a:endParaRPr lang="ru-RU" dirty="0"/>
          </a:p>
        </p:txBody>
      </p:sp>
    </p:spTree>
    <p:extLst>
      <p:ext uri="{BB962C8B-B14F-4D97-AF65-F5344CB8AC3E}">
        <p14:creationId xmlns:p14="http://schemas.microsoft.com/office/powerpoint/2010/main" val="5810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6FD498-554C-47A6-A8E1-78CE4F1E148F}"/>
              </a:ext>
            </a:extLst>
          </p:cNvPr>
          <p:cNvSpPr>
            <a:spLocks noGrp="1"/>
          </p:cNvSpPr>
          <p:nvPr>
            <p:ph type="title"/>
          </p:nvPr>
        </p:nvSpPr>
        <p:spPr/>
        <p:txBody>
          <a:bodyPr/>
          <a:lstStyle/>
          <a:p>
            <a:r>
              <a:rPr lang="ru-RU" dirty="0"/>
              <a:t>5. Как зовут героиню этой песни?</a:t>
            </a:r>
          </a:p>
        </p:txBody>
      </p:sp>
      <p:pic>
        <p:nvPicPr>
          <p:cNvPr id="4" name="Золушка — Людмила Сенчина (www.mixmuz.ru)">
            <a:hlinkClick r:id="" action="ppaction://media"/>
            <a:extLst>
              <a:ext uri="{FF2B5EF4-FFF2-40B4-BE49-F238E27FC236}">
                <a16:creationId xmlns:a16="http://schemas.microsoft.com/office/drawing/2014/main" id="{026BE8D7-CDBA-4EAD-8BC1-0F5FEE3825E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89613" y="3733800"/>
            <a:ext cx="609600" cy="609600"/>
          </a:xfrm>
        </p:spPr>
      </p:pic>
    </p:spTree>
    <p:extLst>
      <p:ext uri="{BB962C8B-B14F-4D97-AF65-F5344CB8AC3E}">
        <p14:creationId xmlns:p14="http://schemas.microsoft.com/office/powerpoint/2010/main" val="1029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088E68-E2BE-43CB-9EB5-FAEFDCC3B684}"/>
              </a:ext>
            </a:extLst>
          </p:cNvPr>
          <p:cNvSpPr>
            <a:spLocks noGrp="1"/>
          </p:cNvSpPr>
          <p:nvPr>
            <p:ph type="title"/>
          </p:nvPr>
        </p:nvSpPr>
        <p:spPr/>
        <p:txBody>
          <a:bodyPr/>
          <a:lstStyle/>
          <a:p>
            <a:r>
              <a:rPr lang="ru-RU" dirty="0"/>
              <a:t>6. Что это за животное:</a:t>
            </a:r>
            <a:br>
              <a:rPr lang="ru-RU" dirty="0"/>
            </a:br>
            <a:endParaRPr lang="ru-RU" dirty="0"/>
          </a:p>
        </p:txBody>
      </p:sp>
      <p:sp>
        <p:nvSpPr>
          <p:cNvPr id="3" name="Текст 2">
            <a:extLst>
              <a:ext uri="{FF2B5EF4-FFF2-40B4-BE49-F238E27FC236}">
                <a16:creationId xmlns:a16="http://schemas.microsoft.com/office/drawing/2014/main" id="{7C764D39-B14E-44F1-B2B1-E75D4F29AB42}"/>
              </a:ext>
            </a:extLst>
          </p:cNvPr>
          <p:cNvSpPr>
            <a:spLocks noGrp="1"/>
          </p:cNvSpPr>
          <p:nvPr>
            <p:ph type="body" idx="1"/>
          </p:nvPr>
        </p:nvSpPr>
        <p:spPr/>
        <p:txBody>
          <a:bodyPr/>
          <a:lstStyle/>
          <a:p>
            <a:r>
              <a:rPr lang="ru-RU" sz="3600" dirty="0"/>
              <a:t>В заплатках шея и бока,</a:t>
            </a:r>
          </a:p>
          <a:p>
            <a:r>
              <a:rPr lang="ru-RU" sz="3600" dirty="0"/>
              <a:t>На всех глядит он свысока. </a:t>
            </a:r>
          </a:p>
          <a:p>
            <a:endParaRPr lang="ru-RU" dirty="0"/>
          </a:p>
        </p:txBody>
      </p:sp>
    </p:spTree>
    <p:extLst>
      <p:ext uri="{BB962C8B-B14F-4D97-AF65-F5344CB8AC3E}">
        <p14:creationId xmlns:p14="http://schemas.microsoft.com/office/powerpoint/2010/main" val="13369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162" y="482600"/>
            <a:ext cx="10360501" cy="2514352"/>
          </a:xfrm>
        </p:spPr>
        <p:txBody>
          <a:bodyPr rtlCol="0">
            <a:normAutofit/>
          </a:bodyPr>
          <a:lstStyle/>
          <a:p>
            <a:pPr algn="ctr" rtl="0"/>
            <a:r>
              <a:rPr lang="ru-RU" sz="6000" dirty="0"/>
              <a:t>Первый раунд закончен!</a:t>
            </a:r>
            <a:endParaRPr lang="ru" sz="6000" dirty="0"/>
          </a:p>
        </p:txBody>
      </p:sp>
    </p:spTree>
    <p:extLst>
      <p:ext uri="{BB962C8B-B14F-4D97-AF65-F5344CB8AC3E}">
        <p14:creationId xmlns:p14="http://schemas.microsoft.com/office/powerpoint/2010/main" val="32870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Красные радиальные линии 16 х 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Office_9532495_TF02804895_TF02804895" id="{CE5B2FFB-7FBA-4CCD-B93D-2102CA6E94FE}" vid="{34E5EACA-63D2-4DF5-A8DB-9877B3EA614D}"/>
    </a:ext>
  </a:extLst>
</a:theme>
</file>

<file path=ppt/theme/theme2.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3.xml><?xml version="1.0" encoding="utf-8"?>
<ds:datastoreItem xmlns:ds="http://schemas.openxmlformats.org/officeDocument/2006/customXml" ds:itemID="{45076977-ECB7-44C2-A70D-853BB6B4124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4873beb7-5857-4685-be1f-d57550cc96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116</TotalTime>
  <Words>304</Words>
  <Application>Microsoft Office PowerPoint</Application>
  <PresentationFormat>Произвольный</PresentationFormat>
  <Paragraphs>33</Paragraphs>
  <Slides>27</Slides>
  <Notes>0</Notes>
  <HiddenSlides>0</HiddenSlides>
  <MMClips>4</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27</vt:i4>
      </vt:variant>
    </vt:vector>
  </HeadingPairs>
  <TitlesOfParts>
    <vt:vector size="30" baseType="lpstr">
      <vt:lpstr>Arial</vt:lpstr>
      <vt:lpstr>Cambria</vt:lpstr>
      <vt:lpstr>Красные радиальные линии 16 х 9</vt:lpstr>
      <vt:lpstr>Новогодняя викторина </vt:lpstr>
      <vt:lpstr>Раунд 1</vt:lpstr>
      <vt:lpstr>1. Кто изображен на портрете?</vt:lpstr>
      <vt:lpstr>2.  Кого боялись все звери в сказке Чуковского?</vt:lpstr>
      <vt:lpstr>3. Гуляет в поле, да не конь, Летает на воле, да не птица.  </vt:lpstr>
      <vt:lpstr> 4. Кем по профессии был Дядя Степа из стихотворения С.В.Михалкова?</vt:lpstr>
      <vt:lpstr>5. Как зовут героиню этой песни?</vt:lpstr>
      <vt:lpstr>6. Что это за животное: </vt:lpstr>
      <vt:lpstr>Первый раунд закончен!</vt:lpstr>
      <vt:lpstr>Раунд 2</vt:lpstr>
      <vt:lpstr>1. Назови животное:</vt:lpstr>
      <vt:lpstr>2. Восстановите последовательность появления в сказке следующих героев:  бабка, мышка, репка, внучка, Жучка, дед, кошка.</vt:lpstr>
      <vt:lpstr>3. Кому принадлежит этот голос:</vt:lpstr>
      <vt:lpstr>4. Как называется эта река?</vt:lpstr>
      <vt:lpstr>5. Как называется дорога для движения пешеходов?</vt:lpstr>
      <vt:lpstr>6. Назовите вид спорта, который не относится к зимним видам спорта?</vt:lpstr>
      <vt:lpstr>Второй раунд закончен!</vt:lpstr>
      <vt:lpstr>Раунд 3</vt:lpstr>
      <vt:lpstr>1. Если  один  петух  закукарекает  изо  всех  сил,  то  человек  проснется.  Сколько  надо петухов, чтоб проснулись 3 человека?</vt:lpstr>
      <vt:lpstr>2. Назови сказки:   А. Опилки, пчелы, мёд, поросенок.   Б. Старуха, старик, рыба, желание, корыто.   В. Снег, розы, зима, сани, зеркало, королева, дружба. </vt:lpstr>
      <vt:lpstr>3. На какой птице летала Дюймовочка? </vt:lpstr>
      <vt:lpstr>4. Послушай внимательно и назови место: </vt:lpstr>
      <vt:lpstr>5. С какой стороны нужно обходить автобус и троллейбус?</vt:lpstr>
      <vt:lpstr>6. Назовите скульптора:</vt:lpstr>
      <vt:lpstr>7. Назови песню: </vt:lpstr>
      <vt:lpstr>Третий раунд закончен!</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Новогодняя викторина</dc:title>
  <dc:creator>Sun Up</dc:creator>
  <cp:lastModifiedBy>Sun Up</cp:lastModifiedBy>
  <cp:revision>11</cp:revision>
  <dcterms:created xsi:type="dcterms:W3CDTF">2019-12-26T20:05:24Z</dcterms:created>
  <dcterms:modified xsi:type="dcterms:W3CDTF">2019-12-26T22:01:36Z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