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257" r:id="rId4"/>
    <p:sldId id="260" r:id="rId5"/>
    <p:sldId id="261" r:id="rId6"/>
    <p:sldId id="262" r:id="rId7"/>
    <p:sldId id="27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9" r:id="rId17"/>
    <p:sldId id="270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7" autoAdjust="0"/>
  </p:normalViewPr>
  <p:slideViewPr>
    <p:cSldViewPr>
      <p:cViewPr varScale="1">
        <p:scale>
          <a:sx n="79" d="100"/>
          <a:sy n="79" d="100"/>
        </p:scale>
        <p:origin x="7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7D7C-6337-49F4-9C83-9D04275ECAB1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6287-C95A-4A5F-8A20-32C68DD530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6287-C95A-4A5F-8A20-32C68DD5307B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16778"/>
            <a:ext cx="8316416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600201"/>
            <a:ext cx="7499176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197968" y="2276872"/>
            <a:ext cx="7499176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1780" y="3573016"/>
            <a:ext cx="4176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КТД -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выездное мероприятие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ОАНО ЦО «ЗНАК»</a:t>
            </a:r>
            <a:endParaRPr kumimoji="0"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520" y="2239719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5400" b="1" dirty="0">
                <a:solidFill>
                  <a:srgbClr val="7030A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Мы – вместе!</a:t>
            </a:r>
            <a:endParaRPr lang="en-US" altLang="ko-KR" sz="5400" b="1" dirty="0">
              <a:solidFill>
                <a:srgbClr val="7030A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5122" name="Picture 2" descr="https://nouznak.mskobr.ru/images/cms/thumbs/1f1204c38f5d7f50f0ab6bcf597ef97666ee60e8/1418282408color_jpg_250_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390" y="5489928"/>
            <a:ext cx="2301244" cy="1242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936" y="4462272"/>
            <a:ext cx="787984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>
              <a:lnSpc>
                <a:spcPct val="90000"/>
              </a:lnSpc>
            </a:pPr>
            <a:r>
              <a:rPr lang="en-US" altLang="ko-KR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30936" y="4797152"/>
            <a:ext cx="7879842" cy="1475632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latinLnBrk="0">
              <a:lnSpc>
                <a:spcPct val="90000"/>
              </a:lnSpc>
              <a:spcBef>
                <a:spcPts val="1000"/>
              </a:spcBef>
            </a:pPr>
            <a:r>
              <a:rPr lang="en-US" sz="28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Станция</a:t>
            </a:r>
            <a:r>
              <a:rPr lang="en-US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sz="28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Лабиринт</a:t>
            </a:r>
            <a:r>
              <a:rPr lang="en-US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»</a:t>
            </a:r>
          </a:p>
        </p:txBody>
      </p:sp>
      <p:pic>
        <p:nvPicPr>
          <p:cNvPr id="11" name="Рисунок 10" descr="Изображение выглядит как человек, внутренний, окно, стол&#10;&#10;Автоматически созданное описание">
            <a:extLst>
              <a:ext uri="{FF2B5EF4-FFF2-40B4-BE49-F238E27FC236}">
                <a16:creationId xmlns:a16="http://schemas.microsoft.com/office/drawing/2014/main" id="{19108F7E-4FF1-485D-ADD4-A470CB7EC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"/>
          <a:stretch/>
        </p:blipFill>
        <p:spPr>
          <a:xfrm>
            <a:off x="212619" y="260020"/>
            <a:ext cx="2791206" cy="399759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л, человек, внутренний, играет&#10;&#10;Автоматически созданное описание">
            <a:extLst>
              <a:ext uri="{FF2B5EF4-FFF2-40B4-BE49-F238E27FC236}">
                <a16:creationId xmlns:a16="http://schemas.microsoft.com/office/drawing/2014/main" id="{603C4A29-D505-4AC7-A796-28CF28E40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/>
          <a:stretch/>
        </p:blipFill>
        <p:spPr>
          <a:xfrm>
            <a:off x="3175254" y="260020"/>
            <a:ext cx="2791206" cy="3997590"/>
          </a:xfrm>
          <a:prstGeom prst="rect">
            <a:avLst/>
          </a:prstGeom>
        </p:spPr>
      </p:pic>
      <p:pic>
        <p:nvPicPr>
          <p:cNvPr id="25" name="Объект 24" descr="Изображение выглядит как пол,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038BC7D-9705-4BB6-8FF3-51A60D07D3E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"/>
          <a:stretch/>
        </p:blipFill>
        <p:spPr>
          <a:xfrm>
            <a:off x="6140175" y="260020"/>
            <a:ext cx="2791206" cy="39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3D232AB-046E-4190-8FC2-0CF34E7ABA8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7" r="3" b="24972"/>
          <a:stretch/>
        </p:blipFill>
        <p:spPr>
          <a:xfrm>
            <a:off x="20" y="10"/>
            <a:ext cx="4571980" cy="342899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толок, внутренний, человек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8B51478-0FE2-4CD9-A572-DDB98CB95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7" r="2" b="26381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912A4E17-1549-4DC4-80D2-73077AAFF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2" b="2"/>
          <a:stretch/>
        </p:blipFill>
        <p:spPr>
          <a:xfrm>
            <a:off x="-73841" y="3429000"/>
            <a:ext cx="4571980" cy="3429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л, человек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B47DB997-62FC-42F4-BEF4-9CD28C31EB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r="1278" b="2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ame 3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15218" y="2838905"/>
            <a:ext cx="3068950" cy="1022143"/>
          </a:xfrm>
          <a:prstGeom prst="doubleWave">
            <a:avLst>
              <a:gd name="adj1" fmla="val 6250"/>
              <a:gd name="adj2" fmla="val -24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latinLnBrk="0">
              <a:lnSpc>
                <a:spcPct val="90000"/>
              </a:lnSpc>
              <a:spcBef>
                <a:spcPts val="1000"/>
              </a:spcBef>
            </a:pPr>
            <a:r>
              <a:rPr lang="en-US" sz="1400" b="1" kern="120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Станция «Переправа»</a:t>
            </a:r>
            <a:endParaRPr lang="en-US" sz="1400" b="1" kern="1200" dirty="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5143" y="2761554"/>
            <a:ext cx="2713713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>
              <a:lnSpc>
                <a:spcPct val="90000"/>
              </a:lnSpc>
            </a:pPr>
            <a:r>
              <a:rPr lang="en-US" altLang="ko-KR" sz="2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766365" y="5550568"/>
            <a:ext cx="4848965" cy="602551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Станция</a:t>
            </a:r>
            <a:r>
              <a:rPr lang="en-US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Засели</a:t>
            </a:r>
            <a:r>
              <a:rPr lang="en-US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свой</a:t>
            </a:r>
            <a:r>
              <a:rPr lang="en-US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остров</a:t>
            </a:r>
            <a:r>
              <a:rPr lang="en-US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»</a:t>
            </a:r>
          </a:p>
        </p:txBody>
      </p:sp>
      <p:pic>
        <p:nvPicPr>
          <p:cNvPr id="18" name="Объект 17" descr="Изображение выглядит как человек, внутренний, держит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5C46D1FA-3D16-450B-966D-DD80BB73400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863"/>
          <a:stretch/>
        </p:blipFill>
        <p:spPr>
          <a:xfrm>
            <a:off x="238226" y="321733"/>
            <a:ext cx="3113761" cy="302683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сто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1E7D758D-0A79-4313-BFA5-E73CFC7C56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r="18007" b="1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внутренний, держ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D0B2226-2A25-4224-BA6E-8AF904514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" r="-4" b="21165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человек, внутренний, женщина, окно&#10;&#10;Автоматически созданное описание">
            <a:extLst>
              <a:ext uri="{FF2B5EF4-FFF2-40B4-BE49-F238E27FC236}">
                <a16:creationId xmlns:a16="http://schemas.microsoft.com/office/drawing/2014/main" id="{C3B79421-6748-40B5-BC19-74F439C9BF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7202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766365" y="4221098"/>
            <a:ext cx="4848965" cy="1932022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Станция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Привал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или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психологическая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разгрузка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»</a:t>
            </a:r>
          </a:p>
        </p:txBody>
      </p:sp>
      <p:pic>
        <p:nvPicPr>
          <p:cNvPr id="7" name="Рисунок 6" descr="Изображение выглядит как человек, женщина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A1B1C8E7-A4BD-435E-8C0C-17B2353A3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r="14479" b="-2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человек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44DA416D-FFCA-4B03-9BD5-EC0E5830B2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1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Объект 2" descr="Изображение выглядит как человек, внутренний, ребено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D3F3E32-6BA7-4A83-98DB-C8ACCE3720A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19270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766365" y="4509132"/>
            <a:ext cx="4848965" cy="1643988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altLang="ko-KR" sz="2400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Защита</a:t>
            </a:r>
            <a:r>
              <a:rPr lang="en-US" altLang="ko-KR" sz="24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2400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проектов</a:t>
            </a:r>
            <a:r>
              <a:rPr lang="en-US" altLang="ko-KR" sz="24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:</a:t>
            </a:r>
            <a:endParaRPr lang="ru-RU" altLang="ko-KR" sz="2400" b="1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altLang="ko-KR" sz="24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altLang="ko-KR" sz="2400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Мой</a:t>
            </a:r>
            <a:r>
              <a:rPr lang="en-US" altLang="ko-KR" sz="24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2400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остров</a:t>
            </a:r>
            <a:r>
              <a:rPr lang="en-US" altLang="ko-KR" sz="24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»</a:t>
            </a:r>
            <a:endParaRPr lang="en-US" sz="2400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человек, внутренний, потоло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3FB3F28-8722-4ECD-B082-8D10BEAE8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r="14532" b="-2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3" name="Объект 2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87A666F-9F39-4FAE-A95E-C19CF323821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 b="9227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человек, внутренний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8C59987-E924-40D5-BA98-16DD258D7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r="7431" b="-2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38227" y="4577975"/>
            <a:ext cx="8612203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0DB83-1D35-41CE-B50E-920B2C95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3" y="4741948"/>
            <a:ext cx="8119248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ru-RU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Защита карты острова.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Объект 5" descr="Изображение выглядит как человек, держит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AD90124-1AAF-497C-82C1-E39602F63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-2" b="-2"/>
          <a:stretch/>
        </p:blipFill>
        <p:spPr>
          <a:xfrm>
            <a:off x="230880" y="321733"/>
            <a:ext cx="2845104" cy="201055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внутренний, держит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4C2354A9-7B9E-4824-B600-14142496D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0" r="-3" b="39669"/>
          <a:stretch/>
        </p:blipFill>
        <p:spPr>
          <a:xfrm>
            <a:off x="3146219" y="321735"/>
            <a:ext cx="2848177" cy="201055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потоло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616B2EF-78F3-4615-8082-D044CC57D3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r="-2" b="-2"/>
          <a:stretch/>
        </p:blipFill>
        <p:spPr>
          <a:xfrm>
            <a:off x="6064632" y="321734"/>
            <a:ext cx="2848488" cy="20105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, человек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825F60C-BCD2-4373-923B-F8A4DE9C97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9" b="-2"/>
          <a:stretch/>
        </p:blipFill>
        <p:spPr>
          <a:xfrm>
            <a:off x="230880" y="2423723"/>
            <a:ext cx="2846070" cy="201055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человек, потол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EDEEF7EB-7438-4642-8E57-C6FBB50120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4" r="-4" b="31524"/>
          <a:stretch/>
        </p:blipFill>
        <p:spPr>
          <a:xfrm>
            <a:off x="3142635" y="2422095"/>
            <a:ext cx="2846070" cy="2013804"/>
          </a:xfrm>
          <a:prstGeom prst="rect">
            <a:avLst/>
          </a:prstGeom>
        </p:spPr>
      </p:pic>
      <p:pic>
        <p:nvPicPr>
          <p:cNvPr id="8" name="Объект 7" descr="Изображение выглядит как человек, внутренний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FC4F125-D26B-4996-B977-4337936B4D0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r="1087" b="-2"/>
          <a:stretch/>
        </p:blipFill>
        <p:spPr>
          <a:xfrm>
            <a:off x="6070045" y="2422097"/>
            <a:ext cx="2846070" cy="2010551"/>
          </a:xfrm>
          <a:prstGeom prst="rect">
            <a:avLst/>
          </a:prstGeom>
        </p:spPr>
      </p:pic>
      <p:cxnSp>
        <p:nvCxnSpPr>
          <p:cNvPr id="37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5972" y="5694097"/>
            <a:ext cx="6858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134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31267" y="4293100"/>
            <a:ext cx="4848965" cy="1379284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КВН. </a:t>
            </a:r>
            <a:r>
              <a:rPr lang="en-US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Танцевальный</a:t>
            </a:r>
            <a:r>
              <a:rPr lang="en-US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марафон</a:t>
            </a:r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7" name="Рисунок 6" descr="Изображение выглядит как человек, женщина, играет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FE2ACD03-6C69-47A3-9F06-7FAE64CC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r="14748" b="-4"/>
          <a:stretch/>
        </p:blipFill>
        <p:spPr>
          <a:xfrm>
            <a:off x="238226" y="321733"/>
            <a:ext cx="3113761" cy="3026834"/>
          </a:xfrm>
          <a:prstGeom prst="rect">
            <a:avLst/>
          </a:prstGeom>
        </p:spPr>
      </p:pic>
      <p:pic>
        <p:nvPicPr>
          <p:cNvPr id="3" name="Объект 2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3A1C8ECC-0A7B-4DF7-88B1-C31F72F54AB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2" r="2" b="2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внутрен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908E38B-6A0A-478A-A669-4ADBD5AAA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 r="-4" b="-4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человек, группа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C4A17518-29D1-4A15-B22B-D60F8DC38E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r="14092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37846" y="4685279"/>
            <a:ext cx="4204448" cy="9027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737846" y="5157193"/>
            <a:ext cx="4204448" cy="1199158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КВН. </a:t>
            </a:r>
            <a:r>
              <a:rPr lang="en-US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Танцевальный</a:t>
            </a:r>
            <a:r>
              <a:rPr lang="en-US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марафон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3" name="Объект 2" descr="Изображение выглядит как человек, внутренний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EDFC8486-E863-482F-8A9C-1973D254790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4" r="-1" b="29663"/>
          <a:stretch/>
        </p:blipFill>
        <p:spPr>
          <a:xfrm>
            <a:off x="1109634" y="10"/>
            <a:ext cx="1697337" cy="1428366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забор, здани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6DA1D71-8B81-49B7-BEAB-61A081CC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r="37523" b="4"/>
          <a:stretch/>
        </p:blipFill>
        <p:spPr>
          <a:xfrm>
            <a:off x="20" y="1488148"/>
            <a:ext cx="2806950" cy="3067989"/>
          </a:xfrm>
          <a:custGeom>
            <a:avLst/>
            <a:gdLst/>
            <a:ahLst/>
            <a:cxnLst/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внутренний, стоит, играе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9DEBE6D-F716-4F90-A9FB-1A4FF07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20562" b="6"/>
          <a:stretch/>
        </p:blipFill>
        <p:spPr>
          <a:xfrm>
            <a:off x="1109634" y="3603819"/>
            <a:ext cx="1697338" cy="32482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ол, человек, здани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35D5D9D-8828-4F5C-BA15-FCA787D1B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r="10560" b="-3"/>
          <a:stretch/>
        </p:blipFill>
        <p:spPr>
          <a:xfrm>
            <a:off x="2856089" y="10"/>
            <a:ext cx="2547146" cy="4556126"/>
          </a:xfrm>
          <a:custGeom>
            <a:avLst/>
            <a:gdLst/>
            <a:ahLst/>
            <a:cxnLst/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пол, человек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7F823254-EFB3-404E-BCD3-3AFCA192E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r="-4" b="-4"/>
          <a:stretch/>
        </p:blipFill>
        <p:spPr>
          <a:xfrm>
            <a:off x="4616777" y="1488149"/>
            <a:ext cx="4527222" cy="305672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D49F3D06-9389-4241-8B99-62DF4A06F0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5" r="-1" b="26357"/>
          <a:stretch/>
        </p:blipFill>
        <p:spPr>
          <a:xfrm>
            <a:off x="2856089" y="4633558"/>
            <a:ext cx="1697337" cy="14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Объект 2" descr="Изображение выглядит как аксессуар, зонт&#10;&#10;Автоматически созданное описание">
            <a:extLst>
              <a:ext uri="{FF2B5EF4-FFF2-40B4-BE49-F238E27FC236}">
                <a16:creationId xmlns:a16="http://schemas.microsoft.com/office/drawing/2014/main" id="{136836CC-9B88-4EF6-89C3-EA5AC8B17EC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r="14362" b="1"/>
          <a:stretch/>
        </p:blipFill>
        <p:spPr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Рисунок 7" descr="Изображение выглядит как человек, стоит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43F3501-9495-48B1-9F60-EB66D8F98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7" r="8227"/>
          <a:stretch/>
        </p:blipFill>
        <p:spPr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3" name="Рисунок 12" descr="Изображение выглядит как внутренний, человек, ребено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31483E6-16C9-4399-8535-4EC33A5FF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r="16479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6042" y="685800"/>
            <a:ext cx="2105406" cy="132556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altLang="ko-KR" sz="2400" dirty="0"/>
              <a:t>День второй </a:t>
            </a:r>
            <a:br>
              <a:rPr lang="ru-RU" altLang="ko-KR" sz="2400" dirty="0"/>
            </a:br>
            <a:r>
              <a:rPr lang="ru-RU" altLang="ko-KR" sz="2400" i="1" dirty="0"/>
              <a:t>Мастер-классы </a:t>
            </a:r>
            <a:br>
              <a:rPr lang="en-US" altLang="ko-KR" sz="2200" i="1" dirty="0"/>
            </a:br>
            <a:endParaRPr lang="ko-KR" altLang="en-US" sz="2200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042" y="2258568"/>
            <a:ext cx="2105406" cy="3922776"/>
          </a:xfrm>
        </p:spPr>
        <p:txBody>
          <a:bodyPr>
            <a:normAutofit/>
          </a:bodyPr>
          <a:lstStyle/>
          <a:p>
            <a:r>
              <a:rPr lang="ru-RU" altLang="ko-KR" sz="1500" b="1">
                <a:latin typeface="Arial" pitchFamily="34" charset="0"/>
                <a:cs typeface="Arial" pitchFamily="34" charset="0"/>
              </a:rPr>
              <a:t>		</a:t>
            </a:r>
            <a:endParaRPr lang="en-US" altLang="ko-KR" sz="15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Изображение выглядит как внутренний, человек, сидит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8444037B-A652-41EF-987E-380EE247E3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 r="-3" b="24491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здание, внешний, снег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C4A739C-A20C-45C5-AFAA-8B6AECB6A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6" r="-3" b="5654"/>
          <a:stretch/>
        </p:blipFill>
        <p:spPr>
          <a:xfrm>
            <a:off x="20" y="-6235"/>
            <a:ext cx="244153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Рисунок 14" descr="Изображение выглядит как забор, внешний, дорога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AF47AF23-AE33-4604-A91E-71984AB75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" b="-1"/>
          <a:stretch/>
        </p:blipFill>
        <p:spPr>
          <a:xfrm>
            <a:off x="5536407" y="10"/>
            <a:ext cx="3607593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Рисунок 9" descr="Изображение выглядит как человек, внешний, дорог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2170A9B-7FC6-4C05-979C-63F338855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r="1" b="28908"/>
          <a:stretch/>
        </p:blipFill>
        <p:spPr>
          <a:xfrm>
            <a:off x="3506652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3" name="Объект 2" descr="Изображение выглядит как внешний, человек, дорога, едет&#10;&#10;Автоматически созданное описание">
            <a:extLst>
              <a:ext uri="{FF2B5EF4-FFF2-40B4-BE49-F238E27FC236}">
                <a16:creationId xmlns:a16="http://schemas.microsoft.com/office/drawing/2014/main" id="{482D370F-7AB0-411F-AF7D-6FEF2D0AD8C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1" b="24593"/>
          <a:stretch/>
        </p:blipFill>
        <p:spPr>
          <a:xfrm>
            <a:off x="20" y="2660089"/>
            <a:ext cx="534187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2660089"/>
            <a:ext cx="5129213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F5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64373" y="4189864"/>
            <a:ext cx="3748015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latinLnBrk="0">
              <a:lnSpc>
                <a:spcPct val="90000"/>
              </a:lnSpc>
            </a:pPr>
            <a:r>
              <a:rPr lang="en-US" altLang="ko-KR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День</a:t>
            </a:r>
            <a:r>
              <a:rPr lang="en-US" altLang="ko-KR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ko-KR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второй</a:t>
            </a:r>
            <a:r>
              <a:rPr lang="en-US" altLang="ko-KR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altLang="ko-KR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ko-KR" sz="42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Спортивные</a:t>
            </a:r>
            <a:r>
              <a:rPr lang="en-US" altLang="ko-KR" sz="4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ko-KR" sz="42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игры</a:t>
            </a:r>
            <a:endParaRPr lang="en-US" altLang="ko-KR" sz="42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36407" y="3304307"/>
            <a:ext cx="3175981" cy="8266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latinLnBrk="0">
              <a:lnSpc>
                <a:spcPct val="90000"/>
              </a:lnSpc>
              <a:spcBef>
                <a:spcPts val="1000"/>
              </a:spcBef>
            </a:pPr>
            <a:r>
              <a:rPr lang="en-US" altLang="ko-KR"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	</a:t>
            </a:r>
          </a:p>
        </p:txBody>
      </p:sp>
      <p:pic>
        <p:nvPicPr>
          <p:cNvPr id="8" name="Рисунок 7" descr="Изображение выглядит как человек, внешний, здание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414E44D8-29B4-463E-B307-A09C49D18A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34371"/>
          <a:stretch/>
        </p:blipFill>
        <p:spPr>
          <a:xfrm>
            <a:off x="1696476" y="10"/>
            <a:ext cx="2545457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День</a:t>
            </a:r>
            <a:r>
              <a:rPr lang="en-US" altLang="ko-KR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ko-KR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первый</a:t>
            </a:r>
            <a:r>
              <a:rPr lang="en-US" altLang="ko-KR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altLang="ko-KR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ko-KR" sz="2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Заселение</a:t>
            </a:r>
            <a:r>
              <a:rPr lang="en-US" altLang="ko-KR" sz="2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altLang="ko-KR" sz="2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Организационный</a:t>
            </a:r>
            <a:r>
              <a:rPr lang="en-US" altLang="ko-KR" sz="2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ko-KR" sz="2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сбор</a:t>
            </a:r>
            <a:r>
              <a:rPr lang="en-US" altLang="ko-KR" sz="2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altLang="ko-KR" sz="2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altLang="ko-KR" sz="28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пол, внутренний, комната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D4DEE390-75FA-4330-8CED-793776FAC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21980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</p:spPr>
      </p:pic>
      <p:pic>
        <p:nvPicPr>
          <p:cNvPr id="4098" name="Picture 2" descr="C:\Users\sol_3\Desktop\Поездка в Паведники\фото\IMG_4699.JPG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 cstate="print"/>
          <a:srcRect l="37763" r="2884" b="1"/>
          <a:stretch/>
        </p:blipFill>
        <p:spPr bwMode="auto">
          <a:xfrm>
            <a:off x="3479216" y="321733"/>
            <a:ext cx="2654982" cy="2985818"/>
          </a:xfrm>
          <a:prstGeom prst="rect">
            <a:avLst/>
          </a:prstGeom>
          <a:noFill/>
        </p:spPr>
      </p:pic>
      <p:pic>
        <p:nvPicPr>
          <p:cNvPr id="4097" name="Picture 1" descr="C:\Users\sol_3\Desktop\Поездка в Паведники\Поведники ( все)\IMG_46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24874" r="16068" b="1"/>
          <a:stretch/>
        </p:blipFill>
        <p:spPr bwMode="auto">
          <a:xfrm>
            <a:off x="6261427" y="321734"/>
            <a:ext cx="2651693" cy="29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4840" y="1122363"/>
            <a:ext cx="24003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День второй </a:t>
            </a:r>
            <a:br>
              <a:rPr lang="en-US" altLang="ko-KR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ko-KR" sz="29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Рефлексия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4840" y="3602038"/>
            <a:ext cx="2400300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altLang="ko-K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человек, внутренний, держит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id="{1A33B968-2D2C-4247-A5BA-926F929D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6" r="-5" b="9175"/>
          <a:stretch/>
        </p:blipFill>
        <p:spPr>
          <a:xfrm>
            <a:off x="3490220" y="-1"/>
            <a:ext cx="2789812" cy="222504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нутренний, ребен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C23D23AA-8164-49AA-A70F-CC9B1E711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0" b="3"/>
          <a:stretch/>
        </p:blipFill>
        <p:spPr>
          <a:xfrm>
            <a:off x="6348611" y="-16426"/>
            <a:ext cx="2789814" cy="22670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человек, внутренний, стоит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0DA45D8E-9C7F-463A-BB51-95530C2A69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r="3" b="39203"/>
          <a:stretch/>
        </p:blipFill>
        <p:spPr>
          <a:xfrm>
            <a:off x="3490219" y="2316480"/>
            <a:ext cx="2789812" cy="2208616"/>
          </a:xfrm>
          <a:prstGeom prst="rect">
            <a:avLst/>
          </a:prstGeom>
        </p:spPr>
      </p:pic>
      <p:pic>
        <p:nvPicPr>
          <p:cNvPr id="3" name="Объект 2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0434D12E-BE07-478F-BCF5-933E3ADFD8F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r="14832"/>
          <a:stretch/>
        </p:blipFill>
        <p:spPr>
          <a:xfrm>
            <a:off x="6348611" y="2316480"/>
            <a:ext cx="2789811" cy="22086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внутренний, стоит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E914A328-94EF-4312-AD5E-963B02C0FF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9" r="3" b="23032"/>
          <a:stretch/>
        </p:blipFill>
        <p:spPr>
          <a:xfrm>
            <a:off x="3490220" y="4616536"/>
            <a:ext cx="2789811" cy="224146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внутренний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5704B7A-CAF6-43B1-BD3C-B049E2BF08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r="2" b="32449"/>
          <a:stretch/>
        </p:blipFill>
        <p:spPr>
          <a:xfrm>
            <a:off x="6348611" y="4607394"/>
            <a:ext cx="2789814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 встречи!!!!</a:t>
            </a:r>
            <a:endParaRPr lang="en-US" altLang="ko-KR" sz="4200" i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66365" y="5550568"/>
            <a:ext cx="4848965" cy="602551"/>
          </a:xfrm>
        </p:spPr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altLang="ko-KR" sz="1700" b="1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		</a:t>
            </a:r>
          </a:p>
        </p:txBody>
      </p:sp>
      <p:pic>
        <p:nvPicPr>
          <p:cNvPr id="10" name="Рисунок 9" descr="Изображение выглядит как внешний, человек, мужчи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737000D-ED56-4EC5-BEF7-EBE7CB343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8046"/>
          <a:stretch/>
        </p:blipFill>
        <p:spPr>
          <a:xfrm>
            <a:off x="238226" y="299363"/>
            <a:ext cx="3120339" cy="38311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86B1A0-3FFF-47F3-97D0-45E612ECE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2" r="-2" b="16704"/>
          <a:stretch/>
        </p:blipFill>
        <p:spPr bwMode="auto">
          <a:xfrm>
            <a:off x="3479091" y="299363"/>
            <a:ext cx="3231516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снег, внешний, человек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06E6F96A-2C9D-4B5B-9C80-1B4AE2F9C0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5" r="10780" b="3"/>
          <a:stretch/>
        </p:blipFill>
        <p:spPr>
          <a:xfrm>
            <a:off x="6831134" y="299364"/>
            <a:ext cx="2081485" cy="3008188"/>
          </a:xfrm>
          <a:prstGeom prst="rect">
            <a:avLst/>
          </a:prstGeom>
        </p:spPr>
      </p:pic>
      <p:pic>
        <p:nvPicPr>
          <p:cNvPr id="3" name="Объект 2" descr="Изображение выглядит как человек, играет, женщин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A395CBF-F8AF-441E-80BC-6D4466A0342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/>
        </p:blipFill>
        <p:spPr>
          <a:xfrm>
            <a:off x="238226" y="4295494"/>
            <a:ext cx="3120339" cy="2222497"/>
          </a:xfrm>
          <a:prstGeom prst="rect">
            <a:avLst/>
          </a:prstGeom>
        </p:spPr>
      </p:pic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766365" y="4509130"/>
            <a:ext cx="4848965" cy="1643990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Психологический</a:t>
            </a:r>
            <a:r>
              <a:rPr lang="en-US" sz="24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тренинг</a:t>
            </a:r>
            <a:r>
              <a:rPr lang="en-US" sz="24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b="1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22531" name="Picture 3" descr="C:\Users\sol_3\Desktop\Поездка в Паведники\Поведники ( все)\IMG_4694.JPG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2" cstate="print"/>
          <a:srcRect l="25852" r="19783"/>
          <a:stretch/>
        </p:blipFill>
        <p:spPr bwMode="auto">
          <a:xfrm>
            <a:off x="238226" y="299363"/>
            <a:ext cx="3120339" cy="3831167"/>
          </a:xfrm>
          <a:prstGeom prst="rect">
            <a:avLst/>
          </a:prstGeom>
          <a:noFill/>
        </p:spPr>
      </p:pic>
      <p:pic>
        <p:nvPicPr>
          <p:cNvPr id="9" name="Рисунок 8" descr="Изображение выглядит как внутренний, потолок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F7B8D041-9B11-49D7-9EEF-401BB5D062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2" b="17590"/>
          <a:stretch/>
        </p:blipFill>
        <p:spPr>
          <a:xfrm>
            <a:off x="3479091" y="299363"/>
            <a:ext cx="3231516" cy="3008188"/>
          </a:xfrm>
          <a:prstGeom prst="rect">
            <a:avLst/>
          </a:prstGeom>
        </p:spPr>
      </p:pic>
      <p:pic>
        <p:nvPicPr>
          <p:cNvPr id="22534" name="Picture 6" descr="C:\Users\sol_3\Desktop\Поездка в Паведники\Поведники ( все)\IMG_4729.JPG"/>
          <p:cNvPicPr>
            <a:picLocks noChangeAspect="1" noChangeArrowheads="1"/>
          </p:cNvPicPr>
          <p:nvPr/>
        </p:nvPicPr>
        <p:blipFill rotWithShape="1">
          <a:blip r:embed="rId4" cstate="print"/>
          <a:srcRect l="5347" r="48468" b="3"/>
          <a:stretch/>
        </p:blipFill>
        <p:spPr bwMode="auto">
          <a:xfrm>
            <a:off x="6831134" y="299364"/>
            <a:ext cx="2081485" cy="3008188"/>
          </a:xfrm>
          <a:prstGeom prst="rect">
            <a:avLst/>
          </a:prstGeom>
          <a:noFill/>
        </p:spPr>
      </p:pic>
      <p:pic>
        <p:nvPicPr>
          <p:cNvPr id="7" name="Рисунок 6" descr="Изображение выглядит как человек, внутрен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09B86A2-0598-48B1-9877-100A9E378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/>
        </p:blipFill>
        <p:spPr>
          <a:xfrm>
            <a:off x="238226" y="4295494"/>
            <a:ext cx="3120339" cy="2222497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5" name="Picture 7" descr="C:\Users\sol_3\Desktop\Поездка в Паведники\Поведники ( все)\IMG_47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662248" y="-10180512"/>
            <a:ext cx="10850880" cy="7233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1965" y="4665605"/>
            <a:ext cx="4979105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01964" y="5301208"/>
            <a:ext cx="4979105" cy="1081276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altLang="ko-KR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Психологический</a:t>
            </a:r>
            <a:r>
              <a:rPr lang="en-US" altLang="ko-K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тренинг</a:t>
            </a:r>
            <a:r>
              <a:rPr lang="en-US" altLang="ko-K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altLang="ko-KR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Упражнение</a:t>
            </a:r>
            <a:r>
              <a:rPr lang="en-US" altLang="ko-K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altLang="ko-KR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Зомби</a:t>
            </a:r>
            <a:r>
              <a:rPr lang="en-US" altLang="ko-K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внутренний, человек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75F2A04-ED1C-4FEA-AD0D-4406A00AB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32378" b="-3"/>
          <a:stretch/>
        </p:blipFill>
        <p:spPr>
          <a:xfrm>
            <a:off x="20" y="1"/>
            <a:ext cx="3636208" cy="4359438"/>
          </a:xfrm>
          <a:prstGeom prst="rect">
            <a:avLst/>
          </a:prstGeom>
        </p:spPr>
      </p:pic>
      <p:pic>
        <p:nvPicPr>
          <p:cNvPr id="23557" name="Picture 5" descr="C:\Users\sol_3\Desktop\Поездка в Паведники\фото\IMG_4769.JPG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 cstate="print"/>
          <a:srcRect r="17121" b="-3"/>
          <a:stretch/>
        </p:blipFill>
        <p:spPr bwMode="auto">
          <a:xfrm>
            <a:off x="3729037" y="-1"/>
            <a:ext cx="5412677" cy="4359440"/>
          </a:xfrm>
          <a:prstGeom prst="rect">
            <a:avLst/>
          </a:prstGeom>
          <a:noFill/>
        </p:spPr>
      </p:pic>
      <p:pic>
        <p:nvPicPr>
          <p:cNvPr id="3" name="Рисунок 2" descr="Изображение выглядит как пол, человек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6C2EA60B-E433-4B1E-8540-C71DC0FC4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r="5" b="5"/>
          <a:stretch/>
        </p:blipFill>
        <p:spPr>
          <a:xfrm>
            <a:off x="20" y="4472610"/>
            <a:ext cx="3636208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C:\Users\sol_3\Desktop\Поездка в Паведники\фото\IMG_4775.JPG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2" cstate="print"/>
          <a:srcRect l="6557" r="32835" b="1"/>
          <a:stretch/>
        </p:blipFill>
        <p:spPr bwMode="auto"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9" name="Рисунок 8" descr="Изображение выглядит как человек, внутренний, сто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119352F6-AE49-4F02-BD50-E239FC83D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4" r="-2" b="6012"/>
          <a:stretch/>
        </p:blipFill>
        <p:spPr>
          <a:xfrm>
            <a:off x="6397590" y="3456433"/>
            <a:ext cx="274641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21983" r="18197"/>
          <a:stretch/>
        </p:blipFill>
        <p:spPr bwMode="auto">
          <a:xfrm>
            <a:off x="3876264" y="3456432"/>
            <a:ext cx="3048449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140" name="Freeform: Shape 139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9723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2" name="Freeform: Shape 141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1749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6042" y="685800"/>
            <a:ext cx="369175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089941"/>
            <a:ext cx="372782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-145419" y="1670770"/>
            <a:ext cx="4818589" cy="3677822"/>
          </a:xfrm>
          <a:prstGeom prst="doubleWave">
            <a:avLst>
              <a:gd name="adj1" fmla="val 6250"/>
              <a:gd name="adj2" fmla="val 1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2400" b="1" dirty="0" err="1">
                <a:solidFill>
                  <a:schemeClr val="bg1"/>
                </a:solidFill>
              </a:rPr>
              <a:t>Психологический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</a:rPr>
              <a:t>тренинг</a:t>
            </a:r>
            <a:r>
              <a:rPr lang="en-US" altLang="ko-KR" sz="2400" b="1" dirty="0">
                <a:solidFill>
                  <a:schemeClr val="bg1"/>
                </a:solidFill>
              </a:rPr>
              <a:t>. </a:t>
            </a:r>
            <a:r>
              <a:rPr lang="en-US" altLang="ko-KR" sz="2400" b="1" dirty="0" err="1">
                <a:solidFill>
                  <a:schemeClr val="bg1"/>
                </a:solidFill>
              </a:rPr>
              <a:t>Упражнение</a:t>
            </a:r>
            <a:r>
              <a:rPr lang="en-US" altLang="ko-KR" sz="2400" b="1" dirty="0">
                <a:solidFill>
                  <a:schemeClr val="bg1"/>
                </a:solidFill>
              </a:rPr>
              <a:t> «</a:t>
            </a:r>
            <a:r>
              <a:rPr lang="en-US" altLang="ko-KR" sz="2400" b="1" dirty="0" err="1">
                <a:solidFill>
                  <a:schemeClr val="bg1"/>
                </a:solidFill>
              </a:rPr>
              <a:t>Путаница</a:t>
            </a:r>
            <a:endParaRPr lang="en-US" altLang="ko-KR" sz="2400" b="1" dirty="0">
              <a:solidFill>
                <a:schemeClr val="bg1"/>
              </a:solidFill>
            </a:endParaRPr>
          </a:p>
          <a:p>
            <a:pPr indent="-228600" latinLnBrk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  <a:p>
            <a:pPr indent="-228600" latinLnBrk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t="16173" r="-4" b="1169"/>
          <a:stretch/>
        </p:blipFill>
        <p:spPr bwMode="auto"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9425D4AB-CD98-4DD6-9398-3C8961DE0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1281" y="26498"/>
            <a:ext cx="7522718" cy="683056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7818316-E7CB-4E73-AF79-E9CAB873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/>
          <a:stretch/>
        </p:blipFill>
        <p:spPr>
          <a:xfrm>
            <a:off x="0" y="26498"/>
            <a:ext cx="9143999" cy="6830567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8B47C9F-A960-4902-8507-38F18DD3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9926" y="555247"/>
            <a:ext cx="1850205" cy="1850205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604" name="Picture 4" descr="C:\Users\sol_3\Desktop\Поездка в Паведники\фото\IMG_4839.JPG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 cstate="print"/>
          <a:srcRect l="27290" r="5959" b="-2"/>
          <a:stretch/>
        </p:blipFill>
        <p:spPr bwMode="auto">
          <a:xfrm>
            <a:off x="3058251" y="919291"/>
            <a:ext cx="1134174" cy="113418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608" y="1755553"/>
            <a:ext cx="2803603" cy="10905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685800" latinLnBrk="0">
              <a:lnSpc>
                <a:spcPct val="90000"/>
              </a:lnSpc>
            </a:pPr>
            <a:r>
              <a:rPr lang="en-US" altLang="ko-KR" sz="30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4E15E95-445D-4A45-BC1E-8468CE17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1899" y="2900710"/>
            <a:ext cx="2726924" cy="2726924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5" name="Freeform 75">
            <a:extLst>
              <a:ext uri="{FF2B5EF4-FFF2-40B4-BE49-F238E27FC236}">
                <a16:creationId xmlns:a16="http://schemas.microsoft.com/office/drawing/2014/main" id="{133B9781-B73C-44F8-97CB-D1807A6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8325" y="6587"/>
            <a:ext cx="4065676" cy="3415283"/>
          </a:xfrm>
          <a:custGeom>
            <a:avLst/>
            <a:gdLst>
              <a:gd name="connsiteX0" fmla="*/ 350681 w 4082004"/>
              <a:gd name="connsiteY0" fmla="*/ 0 h 3428999"/>
              <a:gd name="connsiteX1" fmla="*/ 4082004 w 4082004"/>
              <a:gd name="connsiteY1" fmla="*/ 0 h 3428999"/>
              <a:gd name="connsiteX2" fmla="*/ 4082004 w 4082004"/>
              <a:gd name="connsiteY2" fmla="*/ 2444823 h 3428999"/>
              <a:gd name="connsiteX3" fmla="*/ 4081788 w 4082004"/>
              <a:gd name="connsiteY3" fmla="*/ 2445178 h 3428999"/>
              <a:gd name="connsiteX4" fmla="*/ 2231442 w 4082004"/>
              <a:gd name="connsiteY4" fmla="*/ 3428999 h 3428999"/>
              <a:gd name="connsiteX5" fmla="*/ 0 w 4082004"/>
              <a:gd name="connsiteY5" fmla="*/ 1197557 h 3428999"/>
              <a:gd name="connsiteX6" fmla="*/ 269323 w 4082004"/>
              <a:gd name="connsiteY6" fmla="*/ 1339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4" h="3428999">
                <a:moveTo>
                  <a:pt x="350681" y="0"/>
                </a:moveTo>
                <a:lnTo>
                  <a:pt x="4082004" y="0"/>
                </a:lnTo>
                <a:lnTo>
                  <a:pt x="4082004" y="2444823"/>
                </a:lnTo>
                <a:lnTo>
                  <a:pt x="4081788" y="2445178"/>
                </a:lnTo>
                <a:cubicBezTo>
                  <a:pt x="3680782" y="3038745"/>
                  <a:pt x="3001686" y="3428999"/>
                  <a:pt x="2231442" y="3428999"/>
                </a:cubicBezTo>
                <a:cubicBezTo>
                  <a:pt x="999051" y="3428999"/>
                  <a:pt x="0" y="2429948"/>
                  <a:pt x="0" y="1197557"/>
                </a:cubicBezTo>
                <a:cubicBezTo>
                  <a:pt x="0" y="812435"/>
                  <a:pt x="97564" y="450100"/>
                  <a:pt x="269323" y="13392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A8E9D4-ECB7-4121-920A-40924F476E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21134" b="-1"/>
          <a:stretch/>
        </p:blipFill>
        <p:spPr>
          <a:xfrm>
            <a:off x="6140069" y="185249"/>
            <a:ext cx="2310120" cy="2310109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65090" y="3234147"/>
            <a:ext cx="2803603" cy="2729467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685800" latinLnBrk="0">
              <a:lnSpc>
                <a:spcPct val="90000"/>
              </a:lnSpc>
            </a:pPr>
            <a:r>
              <a:rPr lang="en-US" altLang="ko-KR" b="1" dirty="0" err="1">
                <a:solidFill>
                  <a:schemeClr val="bg1"/>
                </a:solidFill>
              </a:rPr>
              <a:t>Психологический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тренинг</a:t>
            </a:r>
            <a:r>
              <a:rPr lang="en-US" altLang="ko-KR" b="1" dirty="0">
                <a:solidFill>
                  <a:schemeClr val="bg1"/>
                </a:solidFill>
              </a:rPr>
              <a:t>. </a:t>
            </a:r>
            <a:r>
              <a:rPr lang="en-US" altLang="ko-KR" b="1" dirty="0" err="1">
                <a:solidFill>
                  <a:schemeClr val="bg1"/>
                </a:solidFill>
              </a:rPr>
              <a:t>Упражнение</a:t>
            </a:r>
            <a:endParaRPr lang="en-US" altLang="ko-KR" b="1" dirty="0">
              <a:solidFill>
                <a:schemeClr val="bg1"/>
              </a:solidFill>
            </a:endParaRPr>
          </a:p>
          <a:p>
            <a:pPr defTabSz="685800" latinLnBrk="0">
              <a:lnSpc>
                <a:spcPct val="90000"/>
              </a:lnSpc>
            </a:pPr>
            <a:r>
              <a:rPr lang="en-US" altLang="ko-KR" b="1" dirty="0">
                <a:solidFill>
                  <a:schemeClr val="bg1"/>
                </a:solidFill>
              </a:rPr>
              <a:t> «</a:t>
            </a:r>
            <a:r>
              <a:rPr lang="en-US" altLang="ko-KR" b="1" dirty="0" err="1">
                <a:solidFill>
                  <a:schemeClr val="bg1"/>
                </a:solidFill>
              </a:rPr>
              <a:t>Шесть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имен</a:t>
            </a:r>
            <a:r>
              <a:rPr lang="en-US" altLang="ko-KR" sz="2400" b="1" dirty="0">
                <a:solidFill>
                  <a:schemeClr val="bg1"/>
                </a:solidFill>
              </a:rPr>
              <a:t>»</a:t>
            </a:r>
            <a:endParaRPr lang="en-US" sz="2400" dirty="0">
              <a:solidFill>
                <a:schemeClr val="bg1"/>
              </a:solidFill>
            </a:endParaRPr>
          </a:p>
          <a:p>
            <a:pPr indent="-171450" defTabSz="685800" latinLnBrk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7" name="Рисунок 6" descr="Изображение выглядит как человек, оранжевый, держ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0519E05-D406-4C42-8C43-85E8EAD576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2980"/>
          <a:stretch/>
        </p:blipFill>
        <p:spPr>
          <a:xfrm>
            <a:off x="3365076" y="3424958"/>
            <a:ext cx="1844687" cy="1575822"/>
          </a:xfrm>
          <a:prstGeom prst="rect">
            <a:avLst/>
          </a:prstGeom>
        </p:spPr>
      </p:pic>
      <p:sp>
        <p:nvSpPr>
          <p:cNvPr id="87" name="Freeform 79">
            <a:extLst>
              <a:ext uri="{FF2B5EF4-FFF2-40B4-BE49-F238E27FC236}">
                <a16:creationId xmlns:a16="http://schemas.microsoft.com/office/drawing/2014/main" id="{1FCEDCAD-7B1A-4AE2-818E-D93A4875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890" y="4327633"/>
            <a:ext cx="3056109" cy="2530367"/>
          </a:xfrm>
          <a:custGeom>
            <a:avLst/>
            <a:gdLst>
              <a:gd name="connsiteX0" fmla="*/ 1612418 w 3068382"/>
              <a:gd name="connsiteY0" fmla="*/ 0 h 2540529"/>
              <a:gd name="connsiteX1" fmla="*/ 3030226 w 3068382"/>
              <a:gd name="connsiteY1" fmla="*/ 843844 h 2540529"/>
              <a:gd name="connsiteX2" fmla="*/ 3068382 w 3068382"/>
              <a:gd name="connsiteY2" fmla="*/ 923051 h 2540529"/>
              <a:gd name="connsiteX3" fmla="*/ 3068382 w 3068382"/>
              <a:gd name="connsiteY3" fmla="*/ 2301785 h 2540529"/>
              <a:gd name="connsiteX4" fmla="*/ 3030226 w 3068382"/>
              <a:gd name="connsiteY4" fmla="*/ 2380992 h 2540529"/>
              <a:gd name="connsiteX5" fmla="*/ 2949460 w 3068382"/>
              <a:gd name="connsiteY5" fmla="*/ 2513937 h 2540529"/>
              <a:gd name="connsiteX6" fmla="*/ 2929575 w 3068382"/>
              <a:gd name="connsiteY6" fmla="*/ 2540529 h 2540529"/>
              <a:gd name="connsiteX7" fmla="*/ 295261 w 3068382"/>
              <a:gd name="connsiteY7" fmla="*/ 2540529 h 2540529"/>
              <a:gd name="connsiteX8" fmla="*/ 275376 w 3068382"/>
              <a:gd name="connsiteY8" fmla="*/ 2513937 h 2540529"/>
              <a:gd name="connsiteX9" fmla="*/ 0 w 3068382"/>
              <a:gd name="connsiteY9" fmla="*/ 1612418 h 2540529"/>
              <a:gd name="connsiteX10" fmla="*/ 1612418 w 3068382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8382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8382" y="923051"/>
                </a:lnTo>
                <a:lnTo>
                  <a:pt x="3068382" y="2301785"/>
                </a:lnTo>
                <a:lnTo>
                  <a:pt x="3030226" y="2380992"/>
                </a:lnTo>
                <a:cubicBezTo>
                  <a:pt x="3005403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5606" name="Picture 6" descr="C:\Users\sol_3\Desktop\Поездка в Паведники\фото\IMG_4852.JPG"/>
          <p:cNvPicPr>
            <a:picLocks noChangeAspect="1" noChangeArrowheads="1"/>
          </p:cNvPicPr>
          <p:nvPr/>
        </p:nvPicPr>
        <p:blipFill rotWithShape="1">
          <a:blip r:embed="rId6" cstate="print"/>
          <a:srcRect l="11890" r="10543" b="-3"/>
          <a:stretch/>
        </p:blipFill>
        <p:spPr bwMode="auto">
          <a:xfrm>
            <a:off x="6706481" y="4991088"/>
            <a:ext cx="1961467" cy="1681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21189"/>
          <a:stretch/>
        </p:blipFill>
        <p:spPr bwMode="auto">
          <a:xfrm>
            <a:off x="5536239" y="10"/>
            <a:ext cx="3607761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</p:spPr>
      </p:pic>
      <p:pic>
        <p:nvPicPr>
          <p:cNvPr id="26626" name="Picture 2" descr="C:\Users\sol_3\Desktop\Поездка в Паведники\Поведники ( все)\IMG_4696.JPG"/>
          <p:cNvPicPr>
            <a:picLocks noChangeAspect="1" noChangeArrowheads="1"/>
          </p:cNvPicPr>
          <p:nvPr/>
        </p:nvPicPr>
        <p:blipFill rotWithShape="1">
          <a:blip r:embed="rId3" cstate="print"/>
          <a:srcRect l="14370" r="12622" b="1"/>
          <a:stretch/>
        </p:blipFill>
        <p:spPr bwMode="auto"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3" name="Объект 2" descr="Изображение выглядит как человек, женщина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04A58D35-BB2C-4572-99AF-CA1257201A6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11704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6042" y="685800"/>
            <a:ext cx="21054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6012" y="2258568"/>
            <a:ext cx="2675788" cy="3922776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b="1" dirty="0" err="1">
                <a:solidFill>
                  <a:schemeClr val="bg1"/>
                </a:solidFill>
              </a:rPr>
              <a:t>Психологический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тренинг</a:t>
            </a:r>
            <a:r>
              <a:rPr lang="en-US" altLang="ko-KR" b="1" dirty="0">
                <a:solidFill>
                  <a:schemeClr val="bg1"/>
                </a:solidFill>
              </a:rPr>
              <a:t>. </a:t>
            </a:r>
          </a:p>
          <a:p>
            <a:pPr latinLnBrk="0">
              <a:lnSpc>
                <a:spcPct val="90000"/>
              </a:lnSpc>
            </a:pPr>
            <a:r>
              <a:rPr lang="en-US" b="1" dirty="0" err="1">
                <a:solidFill>
                  <a:schemeClr val="bg1"/>
                </a:solidFill>
              </a:rPr>
              <a:t>Рефлексия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человек, внутренний, групп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B4863772-48CE-467C-8A3E-90DCC3A1A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21589" b="1"/>
          <a:stretch/>
        </p:blipFill>
        <p:spPr>
          <a:xfrm>
            <a:off x="2682914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Рисунок 10" descr="Изображение выглядит как человек, стол, внутренний, торт&#10;&#10;Автоматически созданное описание">
            <a:extLst>
              <a:ext uri="{FF2B5EF4-FFF2-40B4-BE49-F238E27FC236}">
                <a16:creationId xmlns:a16="http://schemas.microsoft.com/office/drawing/2014/main" id="{280E4936-6A4D-4AA5-B7B5-B9DC601E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r="12836"/>
          <a:stretch/>
        </p:blipFill>
        <p:spPr>
          <a:xfrm>
            <a:off x="5866892" y="3456433"/>
            <a:ext cx="3277108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3" name="Объект 2" descr="Изображение выглядит как человек, внутренний, стоит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42773332-CF66-4495-BBDA-29D7FA3C4C1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r="3" b="30846"/>
          <a:stretch/>
        </p:blipFill>
        <p:spPr>
          <a:xfrm>
            <a:off x="2722695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9184" y="1508760"/>
            <a:ext cx="257175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9184" y="4773168"/>
            <a:ext cx="2571750" cy="1335024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altLang="ko-KR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Игра</a:t>
            </a:r>
            <a:r>
              <a:rPr lang="en-US" altLang="ko-KR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altLang="ko-KR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Обитаемый</a:t>
            </a:r>
            <a:r>
              <a:rPr lang="en-US" altLang="ko-KR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остров</a:t>
            </a:r>
            <a:r>
              <a:rPr lang="en-US" altLang="ko-KR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»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человек, внутренний, молодо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F63B67D-87B5-4CA3-AF3B-F0219D053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r="-1" b="25926"/>
          <a:stretch/>
        </p:blipFill>
        <p:spPr>
          <a:xfrm>
            <a:off x="5883905" y="10"/>
            <a:ext cx="3260096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44568"/>
            <a:ext cx="25612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altLang="ko-KR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52601" y="5085185"/>
            <a:ext cx="5122140" cy="1157582"/>
          </a:xfrm>
          <a:prstGeom prst="doubleWave">
            <a:avLst>
              <a:gd name="adj1" fmla="val 6250"/>
              <a:gd name="adj2" fmla="val -2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atinLnBrk="0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Станция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Много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2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быстро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»</a:t>
            </a:r>
          </a:p>
        </p:txBody>
      </p:sp>
      <p:pic>
        <p:nvPicPr>
          <p:cNvPr id="7" name="Рисунок 6" descr="Изображение выглядит как внутренний, человек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0E37FD6-34B8-4737-89B3-628032BB6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-2" b="-2"/>
          <a:stretch/>
        </p:blipFill>
        <p:spPr>
          <a:xfrm>
            <a:off x="238227" y="321734"/>
            <a:ext cx="2848177" cy="2010551"/>
          </a:xfrm>
          <a:prstGeom prst="rect">
            <a:avLst/>
          </a:prstGeom>
        </p:spPr>
      </p:pic>
      <p:pic>
        <p:nvPicPr>
          <p:cNvPr id="3" name="Объект 2" descr="Изображение выглядит как человек, внутренний, сто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D5AB7F4-C834-4D7D-91CA-3E829EED60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5300" b="-4"/>
          <a:stretch/>
        </p:blipFill>
        <p:spPr>
          <a:xfrm>
            <a:off x="238225" y="2422097"/>
            <a:ext cx="2846070" cy="20138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внутренний, стол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93E7989D-F5BA-47F6-B8AE-CD8AF4746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" r="2" b="38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стол, еда&#10;&#10;Автоматически созданное описание">
            <a:extLst>
              <a:ext uri="{FF2B5EF4-FFF2-40B4-BE49-F238E27FC236}">
                <a16:creationId xmlns:a16="http://schemas.microsoft.com/office/drawing/2014/main" id="{9D75ED22-FF2B-49E8-A9FD-2E24DF399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3653"/>
          <a:stretch/>
        </p:blipFill>
        <p:spPr>
          <a:xfrm>
            <a:off x="6064632" y="321733"/>
            <a:ext cx="2848488" cy="411132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стол, внутренний, ед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A922D08-AF10-40EC-9081-E0737B5DE3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1" r="-4" b="10213"/>
          <a:stretch/>
        </p:blipFill>
        <p:spPr>
          <a:xfrm>
            <a:off x="238225" y="4525715"/>
            <a:ext cx="284607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145</Words>
  <Application>Microsoft Office PowerPoint</Application>
  <PresentationFormat>Экран (4:3)</PresentationFormat>
  <Paragraphs>46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맑은 고딕</vt:lpstr>
      <vt:lpstr>Arial</vt:lpstr>
      <vt:lpstr>Calibri</vt:lpstr>
      <vt:lpstr>Office Theme</vt:lpstr>
      <vt:lpstr>Custom Design</vt:lpstr>
      <vt:lpstr>Презентация PowerPoint</vt:lpstr>
      <vt:lpstr>День первый  Заселение. Организационный сбор.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Защита карты острова.</vt:lpstr>
      <vt:lpstr> </vt:lpstr>
      <vt:lpstr> </vt:lpstr>
      <vt:lpstr>День второй  Мастер-классы  </vt:lpstr>
      <vt:lpstr>День второй  Спортивные игры</vt:lpstr>
      <vt:lpstr>День второй  Рефлексия </vt:lpstr>
      <vt:lpstr>До встречи!!!!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Соловьев</dc:creator>
  <cp:lastModifiedBy>Александр Соловьев</cp:lastModifiedBy>
  <cp:revision>3</cp:revision>
  <dcterms:created xsi:type="dcterms:W3CDTF">2020-04-28T14:07:05Z</dcterms:created>
  <dcterms:modified xsi:type="dcterms:W3CDTF">2020-04-28T14:22:39Z</dcterms:modified>
</cp:coreProperties>
</file>