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5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6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1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19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43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1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43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1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9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9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4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6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0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6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CEE2D00-46CF-4981-AAFE-38F31CDE62A9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9C6A99-43C0-4DAC-8175-C72093E14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2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95684C-57B4-4367-AC3C-E4EAD8AD8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7"/>
          <a:stretch/>
        </p:blipFill>
        <p:spPr>
          <a:xfrm>
            <a:off x="1533832" y="0"/>
            <a:ext cx="106581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63B5AF-93ED-45C8-8C2C-F7EC5F48C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4" y="0"/>
            <a:ext cx="10776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5EABB-6A17-40B8-AECC-2F293D0FB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" b="11997"/>
          <a:stretch/>
        </p:blipFill>
        <p:spPr>
          <a:xfrm>
            <a:off x="1268361" y="215549"/>
            <a:ext cx="10283112" cy="51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3EF41A-FAB4-4D89-8815-165FF6752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5" y="0"/>
            <a:ext cx="10864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81256-D625-4FFC-8098-1413DE9FB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5" y="0"/>
            <a:ext cx="10309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832C12-464A-402F-9AE3-E6335AEF8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6" y="0"/>
            <a:ext cx="10840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AAE1AF-6517-4CB6-8609-78980DF1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0" y="0"/>
            <a:ext cx="1092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CCE9BD-77B6-459B-A3EE-CD2C031F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5" y="206969"/>
            <a:ext cx="10928554" cy="66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User</dc:creator>
  <cp:lastModifiedBy>User User</cp:lastModifiedBy>
  <cp:revision>13</cp:revision>
  <dcterms:created xsi:type="dcterms:W3CDTF">2018-03-11T09:28:52Z</dcterms:created>
  <dcterms:modified xsi:type="dcterms:W3CDTF">2018-03-11T09:56:33Z</dcterms:modified>
</cp:coreProperties>
</file>