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sldIdLst>
    <p:sldId id="270" r:id="rId2"/>
    <p:sldId id="275" r:id="rId3"/>
    <p:sldId id="272" r:id="rId4"/>
    <p:sldId id="280" r:id="rId5"/>
    <p:sldId id="281" r:id="rId6"/>
    <p:sldId id="282" r:id="rId7"/>
    <p:sldId id="283" r:id="rId8"/>
    <p:sldId id="284" r:id="rId9"/>
    <p:sldId id="28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5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F060C-678C-43E1-9CD0-0B9C7CBE45A8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DCE2E-2EFC-46CA-83A5-841DE866B5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695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DCE2E-2EFC-46CA-83A5-841DE866B57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741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DCE2E-2EFC-46CA-83A5-841DE866B57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741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45D35BD-998D-443A-9B14-00607EFA25C6}" type="datetimeFigureOut">
              <a:rPr lang="ru-RU" smtClean="0"/>
              <a:pPr/>
              <a:t>13.03.2020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9B20D4F-457E-4E9A-8297-F8273FD1FB5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35BD-998D-443A-9B14-00607EFA25C6}" type="datetimeFigureOut">
              <a:rPr lang="ru-RU" smtClean="0"/>
              <a:pPr/>
              <a:t>13.03.2020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0D4F-457E-4E9A-8297-F8273FD1FB5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35BD-998D-443A-9B14-00607EFA25C6}" type="datetimeFigureOut">
              <a:rPr lang="ru-RU" smtClean="0"/>
              <a:pPr/>
              <a:t>13.03.2020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0D4F-457E-4E9A-8297-F8273FD1FB5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64F24-A8B2-4AA9-B15D-64EBA73171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53254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5D35BD-998D-443A-9B14-00607EFA25C6}" type="datetimeFigureOut">
              <a:rPr lang="ru-RU" smtClean="0"/>
              <a:pPr/>
              <a:t>13.03.2020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9B20D4F-457E-4E9A-8297-F8273FD1FB5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45D35BD-998D-443A-9B14-00607EFA25C6}" type="datetimeFigureOut">
              <a:rPr lang="ru-RU" smtClean="0"/>
              <a:pPr/>
              <a:t>13.03.2020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9B20D4F-457E-4E9A-8297-F8273FD1FB5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35BD-998D-443A-9B14-00607EFA25C6}" type="datetimeFigureOut">
              <a:rPr lang="ru-RU" smtClean="0"/>
              <a:pPr/>
              <a:t>13.03.2020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0D4F-457E-4E9A-8297-F8273FD1FB5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35BD-998D-443A-9B14-00607EFA25C6}" type="datetimeFigureOut">
              <a:rPr lang="ru-RU" smtClean="0"/>
              <a:pPr/>
              <a:t>13.03.2020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0D4F-457E-4E9A-8297-F8273FD1FB5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5D35BD-998D-443A-9B14-00607EFA25C6}" type="datetimeFigureOut">
              <a:rPr lang="ru-RU" smtClean="0"/>
              <a:pPr/>
              <a:t>13.03.2020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B20D4F-457E-4E9A-8297-F8273FD1FB5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D35BD-998D-443A-9B14-00607EFA25C6}" type="datetimeFigureOut">
              <a:rPr lang="ru-RU" smtClean="0"/>
              <a:pPr/>
              <a:t>13.03.2020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0D4F-457E-4E9A-8297-F8273FD1FB5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5D35BD-998D-443A-9B14-00607EFA25C6}" type="datetimeFigureOut">
              <a:rPr lang="ru-RU" smtClean="0"/>
              <a:pPr/>
              <a:t>13.03.2020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9B20D4F-457E-4E9A-8297-F8273FD1FB5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5D35BD-998D-443A-9B14-00607EFA25C6}" type="datetimeFigureOut">
              <a:rPr lang="ru-RU" smtClean="0"/>
              <a:pPr/>
              <a:t>13.03.2020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B20D4F-457E-4E9A-8297-F8273FD1FB5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45D35BD-998D-443A-9B14-00607EFA25C6}" type="datetimeFigureOut">
              <a:rPr lang="ru-RU" smtClean="0"/>
              <a:pPr/>
              <a:t>13.03.2020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9B20D4F-457E-4E9A-8297-F8273FD1FB5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764704"/>
            <a:ext cx="6984776" cy="2304256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БЮДЖЕТ СЕМЬИ</a:t>
            </a:r>
            <a:endParaRPr lang="ru-RU" sz="5400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h_2XocBYP90Isy8KHqWfOvkTwCuGmxe3Qb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4437112"/>
            <a:ext cx="28575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515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63" name="Group 51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99701461"/>
              </p:ext>
            </p:extLst>
          </p:nvPr>
        </p:nvGraphicFramePr>
        <p:xfrm>
          <a:off x="1285875" y="303213"/>
          <a:ext cx="6718300" cy="5983292"/>
        </p:xfrm>
        <a:graphic>
          <a:graphicData uri="http://schemas.openxmlformats.org/drawingml/2006/table">
            <a:tbl>
              <a:tblPr/>
              <a:tblGrid>
                <a:gridCol w="3529013"/>
                <a:gridCol w="3189287"/>
              </a:tblGrid>
              <a:tr h="822957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Семейный бюджет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10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929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38" name="WordArt 26"/>
          <p:cNvSpPr>
            <a:spLocks noChangeArrowheads="1" noChangeShapeType="1" noTextEdit="1"/>
          </p:cNvSpPr>
          <p:nvPr/>
        </p:nvSpPr>
        <p:spPr bwMode="auto">
          <a:xfrm>
            <a:off x="5500694" y="2643182"/>
            <a:ext cx="1728787" cy="2305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4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?</a:t>
            </a:r>
          </a:p>
        </p:txBody>
      </p:sp>
      <p:sp>
        <p:nvSpPr>
          <p:cNvPr id="4" name="WordArt 26"/>
          <p:cNvSpPr>
            <a:spLocks noChangeArrowheads="1" noChangeShapeType="1" noTextEdit="1"/>
          </p:cNvSpPr>
          <p:nvPr/>
        </p:nvSpPr>
        <p:spPr bwMode="auto">
          <a:xfrm>
            <a:off x="2123728" y="2645396"/>
            <a:ext cx="1728787" cy="2305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4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8562979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083"/>
            <a:ext cx="7241232" cy="128215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Источники доходов в семье: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7718" y="1176913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аработная плата, премия</a:t>
            </a:r>
          </a:p>
          <a:p>
            <a:pPr>
              <a:buFont typeface="Arial" pitchFamily="34" charset="0"/>
              <a:buChar char="•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пенсия</a:t>
            </a:r>
          </a:p>
          <a:p>
            <a:pPr>
              <a:buFont typeface="Arial" pitchFamily="34" charset="0"/>
              <a:buChar char="•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типендия</a:t>
            </a:r>
          </a:p>
          <a:p>
            <a:pPr>
              <a:buFont typeface="Arial" pitchFamily="34" charset="0"/>
              <a:buChar char="•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оциальные пособия</a:t>
            </a:r>
          </a:p>
          <a:p>
            <a:pPr>
              <a:buFont typeface="Arial" pitchFamily="34" charset="0"/>
              <a:buChar char="•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выигрыши </a:t>
            </a:r>
          </a:p>
          <a:p>
            <a:pPr>
              <a:buFont typeface="Arial" pitchFamily="34" charset="0"/>
              <a:buChar char="•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наследство</a:t>
            </a:r>
          </a:p>
          <a:p>
            <a:pPr>
              <a:buFont typeface="Arial" pitchFamily="34" charset="0"/>
              <a:buChar char="•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продажа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ненужных вещей, овощей с огорода, сбор и продажа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ягод и грибов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подарок</a:t>
            </a:r>
          </a:p>
          <a:p>
            <a:pPr>
              <a:buFont typeface="Arial" pitchFamily="34" charset="0"/>
              <a:buChar char="•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нахождение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клада</a:t>
            </a:r>
          </a:p>
          <a:p>
            <a:pPr>
              <a:buFont typeface="Arial" pitchFamily="34" charset="0"/>
              <a:buChar char="•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проценты по вкладу в банке</a:t>
            </a:r>
          </a:p>
          <a:p>
            <a:pPr>
              <a:buFont typeface="Arial" pitchFamily="34" charset="0"/>
              <a:buChar char="•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арендная плата</a:t>
            </a:r>
          </a:p>
        </p:txBody>
      </p:sp>
      <p:pic>
        <p:nvPicPr>
          <p:cNvPr id="5" name="Picture 2" descr="http://img0.liveinternet.ru/images/attach/c/8/104/953/104953040_5355770_original13167047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581128"/>
            <a:ext cx="3645043" cy="22280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8465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241232" cy="106613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Расходы семьи: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556792"/>
            <a:ext cx="849694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Продукты питания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Коммунальные платежи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Услуги связи, Интернет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Налоги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Транспорт 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Одежда и обувь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Предметы домашнего обихода 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Образование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Лекарства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Развлечения, досуг</a:t>
            </a:r>
          </a:p>
          <a:p>
            <a:pPr>
              <a:buFont typeface="Arial" pitchFamily="34" charset="0"/>
              <a:buChar char="•"/>
            </a:pPr>
            <a:endParaRPr lang="ru-RU" sz="2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://img0.liveinternet.ru/images/attach/c/8/104/953/104953040_5355770_original13167047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4767740"/>
            <a:ext cx="3357011" cy="20520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6025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3569" y="285750"/>
            <a:ext cx="8460432" cy="91100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i="1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b="1" i="1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300" b="1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Виды семейного бюджета</a:t>
            </a:r>
            <a:endParaRPr lang="ru-RU" sz="5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95536" y="2996951"/>
            <a:ext cx="3281164" cy="1146423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i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Избыточный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профицитный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i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b="1" i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b="1" i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465263"/>
            <a:ext cx="338437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Сбалансированный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4286250" y="1285875"/>
            <a:ext cx="1928813" cy="85725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Доход</a:t>
            </a: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6786563" y="1285875"/>
            <a:ext cx="2105917" cy="857250"/>
          </a:xfrm>
          <a:prstGeom prst="triangle">
            <a:avLst>
              <a:gd name="adj" fmla="val 5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Расход</a:t>
            </a:r>
          </a:p>
        </p:txBody>
      </p:sp>
      <p:cxnSp>
        <p:nvCxnSpPr>
          <p:cNvPr id="14" name="Прямая соединительная линия 13"/>
          <p:cNvCxnSpPr>
            <a:stCxn id="11" idx="0"/>
            <a:endCxn id="12" idx="0"/>
          </p:cNvCxnSpPr>
          <p:nvPr/>
        </p:nvCxnSpPr>
        <p:spPr>
          <a:xfrm>
            <a:off x="5250657" y="1285875"/>
            <a:ext cx="25888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трелка вправо 16"/>
          <p:cNvSpPr/>
          <p:nvPr/>
        </p:nvSpPr>
        <p:spPr>
          <a:xfrm rot="16200000">
            <a:off x="6072188" y="1714500"/>
            <a:ext cx="928688" cy="71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4214813" y="2643188"/>
            <a:ext cx="2000250" cy="1500187"/>
          </a:xfrm>
          <a:prstGeom prst="triangle">
            <a:avLst>
              <a:gd name="adj" fmla="val 5160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Доход</a:t>
            </a:r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6578659" y="2428875"/>
            <a:ext cx="2237502" cy="964406"/>
          </a:xfrm>
          <a:prstGeom prst="triangle">
            <a:avLst>
              <a:gd name="adj" fmla="val 4722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Расход</a:t>
            </a:r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4071938" y="4500563"/>
            <a:ext cx="2214562" cy="857250"/>
          </a:xfrm>
          <a:prstGeom prst="triangle">
            <a:avLst>
              <a:gd name="adj" fmla="val 50880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Доход</a:t>
            </a:r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6786563" y="4786313"/>
            <a:ext cx="2177925" cy="1500187"/>
          </a:xfrm>
          <a:prstGeom prst="triangle">
            <a:avLst>
              <a:gd name="adj" fmla="val 50903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Расход</a:t>
            </a:r>
          </a:p>
        </p:txBody>
      </p:sp>
      <p:cxnSp>
        <p:nvCxnSpPr>
          <p:cNvPr id="29" name="Прямая соединительная линия 28"/>
          <p:cNvCxnSpPr>
            <a:stCxn id="23" idx="0"/>
            <a:endCxn id="24" idx="0"/>
          </p:cNvCxnSpPr>
          <p:nvPr/>
        </p:nvCxnSpPr>
        <p:spPr>
          <a:xfrm flipV="1">
            <a:off x="5247022" y="2428875"/>
            <a:ext cx="2388297" cy="214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25" idx="0"/>
            <a:endCxn id="26" idx="0"/>
          </p:cNvCxnSpPr>
          <p:nvPr/>
        </p:nvCxnSpPr>
        <p:spPr>
          <a:xfrm>
            <a:off x="5198707" y="4500563"/>
            <a:ext cx="2696485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трелка вправо 31"/>
          <p:cNvSpPr/>
          <p:nvPr/>
        </p:nvSpPr>
        <p:spPr>
          <a:xfrm rot="16200000">
            <a:off x="5715001" y="3286125"/>
            <a:ext cx="1643062" cy="71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 rot="16200000">
            <a:off x="5715001" y="5429250"/>
            <a:ext cx="1643062" cy="71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467544" y="5136296"/>
            <a:ext cx="27051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Дефицитный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82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 ЛЮБИМ….</a:t>
            </a:r>
            <a:endParaRPr lang="ru-RU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4" descr="https://videouroki.net/videouroki/conspekty/obsch7/29-siemieinyi-biudzhiet.files/image002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0" y="1700808"/>
            <a:ext cx="8713634" cy="489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883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ИНСТРУКЦИЯ 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931224" cy="5472608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Рассмотрите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состав вашей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семьи в «Карточке семьи».</a:t>
            </a:r>
          </a:p>
          <a:p>
            <a:pPr lvl="0"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Заполните колонку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«Доход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используя таблицу доходов.</a:t>
            </a:r>
          </a:p>
          <a:p>
            <a:pPr lvl="0" algn="just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Рассмотрите список возможных расходов, посовещавшись в группе, выберите расходы, которые вы считаете необходимыми для вашей семьи. В соседней колонке поставьте «+».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Обратите внимание на особые условия! 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итоговом бланке для презентации семьи, запишите доход и расход семьи.</a:t>
            </a:r>
          </a:p>
          <a:p>
            <a:pPr lvl="0" algn="just"/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Определите, как вы будете презентовать свое выступление.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767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Картинка 382 из 40413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620688"/>
            <a:ext cx="8401337" cy="568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896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268760"/>
            <a:ext cx="7776864" cy="1894362"/>
          </a:xfrm>
        </p:spPr>
        <p:txBody>
          <a:bodyPr>
            <a:noAutofit/>
          </a:bodyPr>
          <a:lstStyle/>
          <a:p>
            <a:pPr algn="ctr"/>
            <a:r>
              <a:rPr lang="ru-RU" sz="66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всем!</a:t>
            </a:r>
            <a:endParaRPr lang="ru-RU" sz="6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2000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572</TotalTime>
  <Words>164</Words>
  <Application>Microsoft Office PowerPoint</Application>
  <PresentationFormat>Экран (4:3)</PresentationFormat>
  <Paragraphs>54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БЮДЖЕТ СЕМЬИ</vt:lpstr>
      <vt:lpstr>Презентация PowerPoint</vt:lpstr>
      <vt:lpstr>Источники доходов в семье:</vt:lpstr>
      <vt:lpstr>Расходы семьи:</vt:lpstr>
      <vt:lpstr> Виды семейного бюджета</vt:lpstr>
      <vt:lpstr>МЫ ЛЮБИМ….</vt:lpstr>
      <vt:lpstr>ИНСТРУКЦИЯ </vt:lpstr>
      <vt:lpstr>Презентация PowerPoint</vt:lpstr>
      <vt:lpstr>Спасибо всем!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Откуда в семье берутся деньги</dc:title>
  <dc:creator>Пользователь</dc:creator>
  <cp:lastModifiedBy>User</cp:lastModifiedBy>
  <cp:revision>33</cp:revision>
  <dcterms:created xsi:type="dcterms:W3CDTF">2015-10-09T08:23:38Z</dcterms:created>
  <dcterms:modified xsi:type="dcterms:W3CDTF">2020-03-13T03:04:09Z</dcterms:modified>
</cp:coreProperties>
</file>