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929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af4a5385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af4a5385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af4a5385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af4a5385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af4a5385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af4a5385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af4a5385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af4a5385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af4a5385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af4a5385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af4a5385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af4a5385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af4a5385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af4a5385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af4a5385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af4a5385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af4a5385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af4a5385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af4a5385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af4a5385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ssions.edu/color-calculato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hudozhnik.online/blog/chvetovoi_krug" TargetMode="External"/><Relationship Id="rId4" Type="http://schemas.openxmlformats.org/officeDocument/2006/relationships/hyperlink" Target="https://color.adobe.com/ru/create/color-whee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9QGexKdFU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Color wheel</a:t>
            </a:r>
            <a:r>
              <a:rPr lang="ru">
                <a:solidFill>
                  <a:schemeClr val="dk1"/>
                </a:solidFill>
              </a:rPr>
              <a:t> or </a:t>
            </a:r>
            <a:r>
              <a:rPr lang="ru" b="1">
                <a:solidFill>
                  <a:schemeClr val="dk1"/>
                </a:solidFill>
              </a:rPr>
              <a:t>Colour circle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l="16876" r="16603"/>
          <a:stretch/>
        </p:blipFill>
        <p:spPr>
          <a:xfrm>
            <a:off x="2800375" y="178625"/>
            <a:ext cx="6082401" cy="48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Practice-10 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2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Choose </a:t>
            </a:r>
            <a:r>
              <a:rPr lang="ru" b="1">
                <a:solidFill>
                  <a:srgbClr val="000000"/>
                </a:solidFill>
              </a:rPr>
              <a:t>tertiary colors </a:t>
            </a:r>
            <a:r>
              <a:rPr lang="ru">
                <a:solidFill>
                  <a:srgbClr val="000000"/>
                </a:solidFill>
              </a:rPr>
              <a:t>to create the schema using color circle </a:t>
            </a:r>
            <a:r>
              <a:rPr lang="ru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Color Calculator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Adobe Color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Цветовой круг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/>
              <a:t>Goethe's Theory of Colours &amp; Color circle of Isaac Newton</a:t>
            </a:r>
            <a:endParaRPr sz="2200"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300" y="1335325"/>
            <a:ext cx="2890004" cy="32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5925" y="1303575"/>
            <a:ext cx="4256375" cy="32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Video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Sessions - Color Theory: Color Wheel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175" y="445025"/>
            <a:ext cx="714375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25" y="363645"/>
            <a:ext cx="9144000" cy="48516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7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b="1">
                <a:solidFill>
                  <a:srgbClr val="000000"/>
                </a:solidFill>
              </a:rPr>
              <a:t>primary colors</a:t>
            </a:r>
            <a:r>
              <a:rPr lang="ru">
                <a:solidFill>
                  <a:srgbClr val="000000"/>
                </a:solidFill>
              </a:rPr>
              <a:t> 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b="1">
                <a:solidFill>
                  <a:srgbClr val="000000"/>
                </a:solidFill>
              </a:rPr>
              <a:t>secondary colors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b="1">
                <a:solidFill>
                  <a:srgbClr val="000000"/>
                </a:solidFill>
              </a:rPr>
              <a:t>tertiary colors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Triadic </a:t>
            </a:r>
            <a:r>
              <a:rPr lang="ru">
                <a:solidFill>
                  <a:srgbClr val="D9D9D9"/>
                </a:solidFill>
              </a:rPr>
              <a:t>- Классическая триада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450" y="1152475"/>
            <a:ext cx="3991024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Roboto"/>
                <a:ea typeface="Roboto"/>
                <a:cs typeface="Roboto"/>
                <a:sym typeface="Roboto"/>
              </a:rPr>
              <a:t>Analogous - Аналоговая триада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600" y="1152475"/>
            <a:ext cx="3805224" cy="380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Split complementary- </a:t>
            </a:r>
            <a:r>
              <a:rPr lang="ru" sz="2100">
                <a:latin typeface="Roboto"/>
                <a:ea typeface="Roboto"/>
                <a:cs typeface="Roboto"/>
                <a:sym typeface="Roboto"/>
              </a:rPr>
              <a:t>Контрастная триада 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275" y="1119800"/>
            <a:ext cx="3991024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Tetradic - </a:t>
            </a:r>
            <a:r>
              <a:rPr lang="ru" sz="2100">
                <a:latin typeface="Roboto"/>
                <a:ea typeface="Roboto"/>
                <a:cs typeface="Roboto"/>
                <a:sym typeface="Roboto"/>
              </a:rPr>
              <a:t>Тетрада 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1152475"/>
            <a:ext cx="3991024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Экран (16:9)</PresentationFormat>
  <Paragraphs>16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Roboto</vt:lpstr>
      <vt:lpstr>Simple Light</vt:lpstr>
      <vt:lpstr>Презентация PowerPoint</vt:lpstr>
      <vt:lpstr>Goethe's Theory of Colours &amp; Color circle of Isaac Newton</vt:lpstr>
      <vt:lpstr>Video</vt:lpstr>
      <vt:lpstr>Презентация PowerPoint</vt:lpstr>
      <vt:lpstr>Презентация PowerPoint</vt:lpstr>
      <vt:lpstr>Triadic - Классическая триада</vt:lpstr>
      <vt:lpstr>Analogous - Аналоговая триада</vt:lpstr>
      <vt:lpstr>Split complementary- Контрастная триада </vt:lpstr>
      <vt:lpstr>Tetradic - Тетрада </vt:lpstr>
      <vt:lpstr>Practice-10 min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Айгерим Ажгалиева</cp:lastModifiedBy>
  <cp:revision>1</cp:revision>
  <dcterms:modified xsi:type="dcterms:W3CDTF">2020-02-26T03:04:17Z</dcterms:modified>
</cp:coreProperties>
</file>