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8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F2E6-CD31-4CD4-AD43-62D840D47CA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012E-820F-4A67-B979-40BA70EE3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F2E6-CD31-4CD4-AD43-62D840D47CA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012E-820F-4A67-B979-40BA70EE3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F2E6-CD31-4CD4-AD43-62D840D47CA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012E-820F-4A67-B979-40BA70EE3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F2E6-CD31-4CD4-AD43-62D840D47CA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012E-820F-4A67-B979-40BA70EE3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F2E6-CD31-4CD4-AD43-62D840D47CA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012E-820F-4A67-B979-40BA70EE3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F2E6-CD31-4CD4-AD43-62D840D47CA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012E-820F-4A67-B979-40BA70EE3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F2E6-CD31-4CD4-AD43-62D840D47CA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012E-820F-4A67-B979-40BA70EE3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F2E6-CD31-4CD4-AD43-62D840D47CA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012E-820F-4A67-B979-40BA70EE3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F2E6-CD31-4CD4-AD43-62D840D47CA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012E-820F-4A67-B979-40BA70EE3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F2E6-CD31-4CD4-AD43-62D840D47CA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012E-820F-4A67-B979-40BA70EE3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F2E6-CD31-4CD4-AD43-62D840D47CA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012E-820F-4A67-B979-40BA70EE3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F2E6-CD31-4CD4-AD43-62D840D47CA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012E-820F-4A67-B979-40BA70EE344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latin typeface="Century Schoolbook" pitchFamily="18" charset="0"/>
              </a:rPr>
              <a:t>Государственное Бюджетное Образовательное Учреждение г. Москвы </a:t>
            </a:r>
            <a:br>
              <a:rPr lang="ru-RU" sz="1600" b="1" dirty="0">
                <a:latin typeface="Century Schoolbook" pitchFamily="18" charset="0"/>
              </a:rPr>
            </a:br>
            <a:r>
              <a:rPr lang="ru-RU" sz="1600" b="1" dirty="0">
                <a:latin typeface="Century Schoolbook" pitchFamily="18" charset="0"/>
              </a:rPr>
              <a:t>Школы № 1467 структурное подразделение № 1</a:t>
            </a:r>
            <a:br>
              <a:rPr lang="ru-RU" sz="1600" b="1" dirty="0">
                <a:latin typeface="Century Schoolbook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47260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4800" dirty="0" smtClean="0">
                <a:latin typeface="Century" pitchFamily="18" charset="0"/>
              </a:rPr>
              <a:t>«В поисках башмачков»</a:t>
            </a:r>
          </a:p>
          <a:p>
            <a:pPr marL="0" indent="0" algn="ctr">
              <a:buNone/>
            </a:pPr>
            <a:endParaRPr lang="ru-RU" sz="4800" dirty="0">
              <a:latin typeface="Century" pitchFamily="18" charset="0"/>
            </a:endParaRPr>
          </a:p>
          <a:p>
            <a:pPr marL="0" indent="0" algn="ctr">
              <a:buNone/>
            </a:pPr>
            <a:endParaRPr lang="ru-RU" sz="4800" dirty="0" smtClean="0">
              <a:latin typeface="Century" pitchFamily="18" charset="0"/>
            </a:endParaRPr>
          </a:p>
          <a:p>
            <a:pPr marL="0" indent="0" algn="ctr">
              <a:buNone/>
            </a:pPr>
            <a:endParaRPr lang="ru-RU" sz="4800" dirty="0" smtClean="0">
              <a:latin typeface="Century" pitchFamily="18" charset="0"/>
            </a:endParaRPr>
          </a:p>
          <a:p>
            <a:pPr marL="0" indent="0" algn="ctr">
              <a:buNone/>
            </a:pPr>
            <a:endParaRPr lang="ru-RU" sz="4800" dirty="0">
              <a:latin typeface="Century" pitchFamily="18" charset="0"/>
            </a:endParaRPr>
          </a:p>
          <a:p>
            <a:pPr marL="0" indent="0" algn="ctr">
              <a:buNone/>
            </a:pPr>
            <a:endParaRPr lang="ru-RU" sz="4800" dirty="0" smtClean="0">
              <a:latin typeface="Century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Century" pitchFamily="18" charset="0"/>
              </a:rPr>
              <a:t>Старшая группа</a:t>
            </a:r>
          </a:p>
          <a:p>
            <a:pPr marL="0" indent="0" algn="ctr">
              <a:buNone/>
            </a:pPr>
            <a:endParaRPr lang="ru-RU" sz="1800" dirty="0">
              <a:latin typeface="Century" pitchFamily="18" charset="0"/>
            </a:endParaRPr>
          </a:p>
          <a:p>
            <a:pPr marL="0" indent="0" algn="r">
              <a:buNone/>
            </a:pPr>
            <a:r>
              <a:rPr lang="ru-RU" sz="1600" dirty="0" smtClean="0">
                <a:latin typeface="Century" pitchFamily="18" charset="0"/>
              </a:rPr>
              <a:t>Воспитатель : </a:t>
            </a:r>
            <a:r>
              <a:rPr lang="ru-RU" sz="1600" dirty="0">
                <a:latin typeface="Century" pitchFamily="18" charset="0"/>
              </a:rPr>
              <a:t>Глебова  Анастасия  Евгеньевна</a:t>
            </a:r>
          </a:p>
          <a:p>
            <a:pPr marL="0" indent="0" algn="r">
              <a:buNone/>
            </a:pPr>
            <a:r>
              <a:rPr lang="ru-RU" sz="1600" dirty="0" smtClean="0">
                <a:latin typeface="Century" pitchFamily="18" charset="0"/>
              </a:rPr>
              <a:t>Инструктор по физ. культуре: Галицких </a:t>
            </a:r>
            <a:r>
              <a:rPr lang="ru-RU" sz="1600" dirty="0">
                <a:latin typeface="Century" pitchFamily="18" charset="0"/>
              </a:rPr>
              <a:t>Марина Васильевна</a:t>
            </a:r>
          </a:p>
          <a:p>
            <a:pPr marL="0" indent="0" algn="r">
              <a:buNone/>
            </a:pPr>
            <a:endParaRPr lang="ru-RU" sz="1600" dirty="0" smtClean="0">
              <a:latin typeface="Century" pitchFamily="18" charset="0"/>
            </a:endParaRPr>
          </a:p>
          <a:p>
            <a:pPr marL="0" indent="0" algn="ctr">
              <a:buNone/>
            </a:pPr>
            <a:endParaRPr lang="ru-RU" sz="1600" dirty="0" smtClean="0">
              <a:latin typeface="Century" pitchFamily="18" charset="0"/>
            </a:endParaRPr>
          </a:p>
          <a:p>
            <a:pPr marL="0" indent="0" algn="ctr">
              <a:buNone/>
            </a:pPr>
            <a:r>
              <a:rPr lang="ru-RU" sz="1600" dirty="0" smtClean="0">
                <a:latin typeface="Century" pitchFamily="18" charset="0"/>
              </a:rPr>
              <a:t>Москва 2020г.</a:t>
            </a:r>
            <a:endParaRPr lang="ru-RU" sz="1600" dirty="0">
              <a:latin typeface="Century" pitchFamily="18" charset="0"/>
            </a:endParaRPr>
          </a:p>
          <a:p>
            <a:pPr marL="0" indent="0" algn="ctr">
              <a:buNone/>
            </a:pPr>
            <a:endParaRPr lang="ru-RU" sz="1600" dirty="0">
              <a:latin typeface="Century" pitchFamily="18" charset="0"/>
            </a:endParaRPr>
          </a:p>
          <a:p>
            <a:pPr marL="0" indent="0" algn="ctr">
              <a:buNone/>
            </a:pPr>
            <a:endParaRPr lang="ru-RU" sz="4800" dirty="0" smtClean="0">
              <a:latin typeface="Century" pitchFamily="18" charset="0"/>
            </a:endParaRPr>
          </a:p>
          <a:p>
            <a:pPr marL="0" indent="0" algn="ctr">
              <a:buNone/>
            </a:pPr>
            <a:endParaRPr lang="ru-RU" sz="4800" dirty="0">
              <a:latin typeface="Century" pitchFamily="18" charset="0"/>
            </a:endParaRPr>
          </a:p>
          <a:p>
            <a:pPr marL="0" indent="0" algn="ctr">
              <a:buNone/>
            </a:pPr>
            <a:endParaRPr lang="ru-RU" sz="4800" dirty="0" smtClean="0">
              <a:latin typeface="Century" pitchFamily="18" charset="0"/>
            </a:endParaRPr>
          </a:p>
          <a:p>
            <a:pPr marL="0" indent="0" algn="ctr">
              <a:buNone/>
            </a:pPr>
            <a:endParaRPr lang="ru-RU" dirty="0">
              <a:latin typeface="Century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5"/>
          <a:stretch/>
        </p:blipFill>
        <p:spPr>
          <a:xfrm>
            <a:off x="2771800" y="1916832"/>
            <a:ext cx="3524250" cy="2587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080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nastol.com.ua-19373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26" y="0"/>
            <a:ext cx="9144026" cy="6858000"/>
          </a:xfrm>
        </p:spPr>
      </p:pic>
      <p:pic>
        <p:nvPicPr>
          <p:cNvPr id="3" name="Дорога добра - минус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126832"/>
            <a:ext cx="504056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a8052d6fd228e02fba54eba93242ce8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4546" y="0"/>
            <a:ext cx="4923815" cy="6519495"/>
          </a:xfrm>
        </p:spPr>
      </p:pic>
      <p:pic>
        <p:nvPicPr>
          <p:cNvPr id="2" name="Моя запись 86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054824"/>
            <a:ext cx="504056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stockphoto-510060732-612x612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57224" y="243806"/>
            <a:ext cx="7651960" cy="6614194"/>
          </a:xfrm>
        </p:spPr>
      </p:pic>
      <p:pic>
        <p:nvPicPr>
          <p:cNvPr id="2" name="Detkam_Matreshki_minus (q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861" y="6294258"/>
            <a:ext cx="448816" cy="448816"/>
          </a:xfrm>
          <a:prstGeom prst="rect">
            <a:avLst/>
          </a:prstGeom>
        </p:spPr>
      </p:pic>
      <p:pic>
        <p:nvPicPr>
          <p:cNvPr id="3" name="Моя запись 87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6381328"/>
            <a:ext cx="376808" cy="376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riroda-dorogi-les-tropinka-pole-9916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" y="0"/>
            <a:ext cx="914402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lenymkiyy-muk-kartinki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0"/>
            <a:ext cx="7143768" cy="6823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3575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Песня из к-ф Маленький Мук - Песня волшебника Сулеймана_(YoSound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232891"/>
            <a:ext cx="438803" cy="4388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oroga-graviy-pole-les-peyzazh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pic>
        <p:nvPicPr>
          <p:cNvPr id="3" name="detskaja-doroga-dobra-(megapesni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165304"/>
            <a:ext cx="504056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434_ploskostopie--eto-ne-smes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3586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Невiдомий-мы идем мы идем никогда не устае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165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uck-1422375_1280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4" name="Muzyka_dlya_detskoj_zaryadki_-_Tanec_malenkih_utyat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15425" y="6320408"/>
            <a:ext cx="538391" cy="538391"/>
          </a:xfrm>
          <a:prstGeom prst="rect">
            <a:avLst/>
          </a:prstGeom>
        </p:spPr>
      </p:pic>
      <p:pic>
        <p:nvPicPr>
          <p:cNvPr id="6" name="Моя запись 83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2440" y="6320408"/>
            <a:ext cx="537592" cy="537592"/>
          </a:xfrm>
          <a:prstGeom prst="rect">
            <a:avLst/>
          </a:prstGeom>
        </p:spPr>
      </p:pic>
      <p:pic>
        <p:nvPicPr>
          <p:cNvPr id="7" name="Моя запись 83 (mp3cut.net) (1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11" y="6320408"/>
            <a:ext cx="520824" cy="520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2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nastol.com.ua-19373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Дорога добра - минус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2373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axresdefault (2)_5bc4e8be13cb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1" cy="6893314"/>
          </a:xfrm>
        </p:spPr>
      </p:pic>
      <p:pic>
        <p:nvPicPr>
          <p:cNvPr id="3" name="Моя запись 8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237312"/>
            <a:ext cx="448816" cy="448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017014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142976" y="-16"/>
            <a:ext cx="6858016" cy="6858016"/>
          </a:xfrm>
        </p:spPr>
      </p:pic>
      <p:pic>
        <p:nvPicPr>
          <p:cNvPr id="2" name="detskiye-pesni-oy-da-my-matreshki_(muzoxa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6165304"/>
            <a:ext cx="520824" cy="520824"/>
          </a:xfrm>
          <a:prstGeom prst="rect">
            <a:avLst/>
          </a:prstGeom>
        </p:spPr>
      </p:pic>
      <p:pic>
        <p:nvPicPr>
          <p:cNvPr id="3" name="Моя запись 84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60765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31</Words>
  <Application>Microsoft Office PowerPoint</Application>
  <PresentationFormat>Экран (4:3)</PresentationFormat>
  <Paragraphs>17</Paragraphs>
  <Slides>13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Государственное Бюджетное Образовательное Учреждение г. Москвы  Школы № 1467 структурное подразделение № 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 поисках башмаков»</dc:title>
  <dc:creator>Марина</dc:creator>
  <cp:lastModifiedBy>Людок</cp:lastModifiedBy>
  <cp:revision>13</cp:revision>
  <dcterms:created xsi:type="dcterms:W3CDTF">2020-02-03T20:45:13Z</dcterms:created>
  <dcterms:modified xsi:type="dcterms:W3CDTF">2020-02-04T13:41:40Z</dcterms:modified>
</cp:coreProperties>
</file>