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24A4C3-6FA8-435D-A50E-A98AD5277B1B}" type="datetimeFigureOut">
              <a:rPr lang="ru-RU" smtClean="0"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F096016-1B2F-4B82-8C4C-6A0353663029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Users\&#1054;&#1083;&#1100;&#1075;&#1072;\Desktop\&#1059;&#1088;&#1086;&#1082;&#1080;%20&#1076;&#1080;&#1089;&#1090;&#1072;&#1085;&#1090;%20709%20&#1096;&#1082;&#1086;&#1083;&#1072;\&#1042;&#1080;&#1076;&#1077;&#1086;&#1091;&#1088;&#1086;&#1082;%203%20&#1044;&#1099;&#1093;&#1072;&#1085;&#1080;&#1077;.MOV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28604"/>
            <a:ext cx="2857520" cy="3177908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428728" y="3786190"/>
            <a:ext cx="6000792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Дыхательная гимнастика 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для детей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600" b="1" dirty="0" smtClean="0"/>
              <a:t>учитель-логопед </a:t>
            </a:r>
          </a:p>
          <a:p>
            <a:pPr algn="ctr"/>
            <a:r>
              <a:rPr lang="ru-RU" sz="1600" b="1" dirty="0" smtClean="0"/>
              <a:t>Бахтина Юлия Олеговна</a:t>
            </a:r>
            <a:endParaRPr lang="ru-RU" sz="1600" b="1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200" y="428604"/>
            <a:ext cx="7543824" cy="714396"/>
          </a:xfrm>
          <a:prstGeom prst="rect">
            <a:avLst/>
          </a:prstGeom>
        </p:spPr>
        <p:txBody>
          <a:bodyPr vert="horz" anchor="t" anchorCtr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ГБОУ Школа № 709 </a:t>
            </a:r>
            <a:b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Дошкольное отделение № 5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643174" y="6286520"/>
            <a:ext cx="3500462" cy="357190"/>
          </a:xfrm>
          <a:prstGeom prst="rect">
            <a:avLst/>
          </a:prstGeom>
        </p:spPr>
        <p:txBody>
          <a:bodyPr vert="horz" anchor="t" anchorCtr="0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Москва 2020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3834" y="3214686"/>
            <a:ext cx="1315860" cy="1463396"/>
          </a:xfrm>
          <a:prstGeom prst="rect">
            <a:avLst/>
          </a:prstGeom>
          <a:noFill/>
        </p:spPr>
      </p:pic>
      <p:pic>
        <p:nvPicPr>
          <p:cNvPr id="9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9668" y="1500174"/>
            <a:ext cx="1284716" cy="1428760"/>
          </a:xfrm>
          <a:prstGeom prst="rect">
            <a:avLst/>
          </a:prstGeom>
          <a:noFill/>
        </p:spPr>
      </p:pic>
      <p:pic>
        <p:nvPicPr>
          <p:cNvPr id="7" name="Видеоурок 3 Дыхание.MO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1428728" y="1428736"/>
            <a:ext cx="6143668" cy="4607751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Видео «Дыхательная гимнастика для детей»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11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1428736"/>
            <a:ext cx="1251624" cy="1391958"/>
          </a:xfrm>
          <a:prstGeom prst="rect">
            <a:avLst/>
          </a:prstGeom>
          <a:noFill/>
        </p:spPr>
      </p:pic>
      <p:pic>
        <p:nvPicPr>
          <p:cNvPr id="12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928934"/>
            <a:ext cx="1187389" cy="1320520"/>
          </a:xfrm>
          <a:prstGeom prst="rect">
            <a:avLst/>
          </a:prstGeom>
          <a:noFill/>
        </p:spPr>
      </p:pic>
      <p:pic>
        <p:nvPicPr>
          <p:cNvPr id="13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714884"/>
            <a:ext cx="1187389" cy="1320520"/>
          </a:xfrm>
          <a:prstGeom prst="rect">
            <a:avLst/>
          </a:prstGeom>
          <a:noFill/>
        </p:spPr>
      </p:pic>
      <p:pic>
        <p:nvPicPr>
          <p:cNvPr id="14" name="Picture 2" descr="https://i.pinimg.com/736x/51/fa/50/51fa505203bebeea81c6f63fe93cbb6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63904" y="4929198"/>
            <a:ext cx="1187389" cy="132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</TotalTime>
  <Words>19</Words>
  <Application>Microsoft Office PowerPoint</Application>
  <PresentationFormat>Экран (4:3)</PresentationFormat>
  <Paragraphs>6</Paragraphs>
  <Slides>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Начальная</vt:lpstr>
      <vt:lpstr>Дыхательная гимнастика  для детей</vt:lpstr>
      <vt:lpstr>Видео «Дыхательная гимнастика для детей»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Дыхательная гимнастика  для детей</dc:title>
  <dc:creator>Ольга</dc:creator>
  <cp:lastModifiedBy>Ольга</cp:lastModifiedBy>
  <cp:revision>3</cp:revision>
  <dcterms:created xsi:type="dcterms:W3CDTF">2020-05-20T08:15:49Z</dcterms:created>
  <dcterms:modified xsi:type="dcterms:W3CDTF">2020-05-20T08:40:19Z</dcterms:modified>
</cp:coreProperties>
</file>