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Ð°ÑÐ° Ð¸Ð· Ð¼ÑÐ»ÑÑÑÐ¸Ð»ÑÐ¼Ð° ÐÐ°ÑÐ° Ð¸ Ð¼ÐµÐ´Ð²ÐµÐ´Ñ Ð¿ÐµÑÐ²Ð¾ÐºÐ»Ð°ÑÑÐ½Ð¸Ñ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74638"/>
            <a:ext cx="6696744" cy="62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196570"/>
            <a:ext cx="1184176" cy="910952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chemeClr val="tx1"/>
                </a:solidFill>
              </a:rPr>
              <a:t>=</a:t>
            </a:r>
          </a:p>
        </p:txBody>
      </p:sp>
      <p:pic>
        <p:nvPicPr>
          <p:cNvPr id="4" name="Picture 3" descr="57f9662622903157a63704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5571" y1="54576" x2="85571" y2="54576"/>
                        <a14:foregroundMark x1="89286" y1="50496" x2="89286" y2="50496"/>
                        <a14:foregroundMark x1="89286" y1="45204" x2="89286" y2="45204"/>
                        <a14:foregroundMark x1="86286" y1="41125" x2="86286" y2="41125"/>
                        <a14:foregroundMark x1="93857" y1="47519" x2="93857" y2="47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505080"/>
            <a:ext cx="1872208" cy="23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57f9662622903157a63704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571" y1="54576" x2="85571" y2="54576"/>
                        <a14:foregroundMark x1="89286" y1="50496" x2="89286" y2="50496"/>
                        <a14:foregroundMark x1="89286" y1="45204" x2="89286" y2="45204"/>
                        <a14:foregroundMark x1="86286" y1="41125" x2="86286" y2="41125"/>
                        <a14:foregroundMark x1="93857" y1="47519" x2="93857" y2="47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972" y="375998"/>
            <a:ext cx="2016224" cy="23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57f9662622903157a63704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571" y1="54576" x2="85571" y2="54576"/>
                        <a14:foregroundMark x1="89286" y1="50496" x2="89286" y2="50496"/>
                        <a14:foregroundMark x1="89286" y1="45204" x2="89286" y2="45204"/>
                        <a14:foregroundMark x1="86286" y1="41125" x2="86286" y2="41125"/>
                        <a14:foregroundMark x1="93857" y1="47519" x2="93857" y2="47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14" y="2865437"/>
            <a:ext cx="1814445" cy="23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11560" y="213625"/>
            <a:ext cx="3219419" cy="4747479"/>
            <a:chOff x="5744273" y="66922"/>
            <a:chExt cx="3219419" cy="4747479"/>
          </a:xfrm>
        </p:grpSpPr>
        <p:pic>
          <p:nvPicPr>
            <p:cNvPr id="10" name="Picture 2" descr="katalog-oboe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45385" y="66922"/>
              <a:ext cx="1380412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katalog-oboev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87902" y="1516528"/>
              <a:ext cx="1475790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katalog-oboev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44273" y="1596592"/>
              <a:ext cx="1549046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katalog-oboev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792" y="3166576"/>
              <a:ext cx="1485900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katalog-oboev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36482" y="3163317"/>
              <a:ext cx="1408199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одзаголовок 2"/>
          <p:cNvSpPr txBox="1">
            <a:spLocks/>
          </p:cNvSpPr>
          <p:nvPr/>
        </p:nvSpPr>
        <p:spPr>
          <a:xfrm>
            <a:off x="6705972" y="5257341"/>
            <a:ext cx="118417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&gt;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374766" y="5257341"/>
            <a:ext cx="1184176" cy="102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&lt;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17" name="Picture 3" descr="57f9662622903157a63704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571" y1="54576" x2="85571" y2="54576"/>
                        <a14:foregroundMark x1="89286" y1="50496" x2="89286" y2="50496"/>
                        <a14:foregroundMark x1="89286" y1="45204" x2="89286" y2="45204"/>
                        <a14:foregroundMark x1="86286" y1="41125" x2="86286" y2="41125"/>
                        <a14:foregroundMark x1="93857" y1="47519" x2="93857" y2="47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2737" y="2910215"/>
            <a:ext cx="2016224" cy="23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7226E-7 C 0.025 -1.27226E-7 0.04496 -0.04141 0.04496 -0.09299 C 0.04496 -0.15406 0.02257 -0.1758 0.0092 -0.18529 L -0.00886 -0.19454 C -0.02257 -0.20379 -0.04497 -0.22739 -0.04497 -0.29586 C -0.04497 -0.33981 -0.02466 -0.39001 4.44444E-6 -0.39001 C 0.02482 -0.39001 0.04496 -0.33981 0.04496 -0.29586 C 0.04496 -0.22739 0.02274 -0.20379 0.00902 -0.19454 L -0.00886 -0.18529 C -0.0224 -0.1758 -0.04497 -0.15406 -0.04497 -0.09299 C -0.0448 -0.04141 -0.02483 -1.27226E-7 4.44444E-6 -1.27226E-7 Z " pathEditMode="relative" rAng="16200000" ptsTypes="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136E-7 C 0.01858 0.02221 0.06042 -0.00069 0.09323 -0.05066 C 0.1316 -0.10942 0.12899 -0.15036 0.12465 -0.17072 L 0.11754 -0.19593 C 0.11302 -0.21675 0.11111 -0.25931 0.15504 -0.32547 C 0.18299 -0.36734 0.23004 -0.39787 0.24826 -0.37659 C 0.26719 -0.35392 0.25035 -0.28846 0.22222 -0.24659 C 0.17847 -0.17927 0.14705 -0.17696 0.13073 -0.1802 L 0.11129 -0.18691 C 0.09531 -0.18945 0.06441 -0.1883 0.02587 -0.13 C -0.00729 -0.07957 -0.01892 -0.02174 -5.55556E-7 4.44136E-7 Z " pathEditMode="relative" rAng="-2915023" ptsTypes="ffFffffFfff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8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4465 L -0.14844 0.04465 C -0.20885 0.04465 -0.28229 -0.07425 -0.28229 -0.17094 L -0.28229 -0.3853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1" build="allAtOnce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Ð¸ÑÐºÐ° ÐµÐ»Ð¾Ð²Ð°Ñ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739">
            <a:off x="417109" y="1251046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Ð°ÑÑÐ¸Ð½ÐºÐ¸ Ð¿Ð¾ Ð·Ð°Ð¿ÑÐ¾ÑÑ ÑÐ¸ÑÐºÐ° ÐµÐ»Ð¾Ð²Ð°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38">
            <a:off x="991897" y="381131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Ð°ÑÑÐ¸Ð½ÐºÐ¸ Ð¿Ð¾ Ð·Ð°Ð¿ÑÐ¾ÑÑ ÑÐ¸ÑÐºÐ° ÐµÐ»Ð¾Ð²Ð°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10" y="1432133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Ð°ÑÑÐ¸Ð½ÐºÐ¸ Ð¿Ð¾ Ð·Ð°Ð¿ÑÐ¾ÑÑ ÑÐ¸ÑÐºÐ° ÐµÐ»Ð¾Ð²Ð°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" y="2272199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Ð°ÑÑÐ¸Ð½ÐºÐ¸ Ð¿Ð¾ Ð·Ð°Ð¿ÑÐ¾ÑÑ ÑÐ¸ÑÐºÐ° ÐµÐ»Ð¾Ð²Ð°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8777">
            <a:off x="1686901" y="2458659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Ð°ÑÑÐ¸Ð½ÐºÐ¸ Ð¿Ð¾ Ð·Ð°Ð¿ÑÐ¾ÑÑ ÑÐ¸ÑÐºÐ° ÐµÐ»Ð¾Ð²Ð°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76" y="3530634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Ð°ÑÑÐ¸Ð½ÐºÐ¸ Ð¿Ð¾ Ð·Ð°Ð¿ÑÐ¾ÑÑ ÑÐ¸ÑÐºÐ° ÐµÐ»Ð¾Ð²Ð°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0" y="3205580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370">
            <a:off x="5644523" y="1712290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20">
            <a:off x="6407598" y="2813262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8" y="1199367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863">
            <a:off x="7519520" y="1733507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12" y="2933106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1" y="3090298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481">
            <a:off x="6976855" y="4044164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11" y="3938291"/>
            <a:ext cx="1553668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431086" y="5143351"/>
            <a:ext cx="1184176" cy="102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&lt;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960291" y="5250404"/>
            <a:ext cx="118417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8000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963328" y="5285353"/>
            <a:ext cx="118417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dirty="0" smtClean="0"/>
              <a:t> =</a:t>
            </a:r>
            <a:endParaRPr lang="ru-RU" sz="8000" dirty="0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4377803" y="5257341"/>
            <a:ext cx="118417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&gt;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0.03426 L 0.12552 -0.05301 C 0.14601 -0.07037 0.17153 -0.10301 0.19479 -0.14005 C 0.22135 -0.18218 0.23976 -0.21968 0.24983 -0.24977 L 0.2974 -0.39051 " pathEditMode="relative" rAng="1860000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C 0.02465 -0.00023 0.04479 -0.0456 0.04479 -0.10116 C 0.04479 -0.16666 0.02239 -0.19028 0.00885 -0.20023 L -0.0092 -0.21065 C -0.02275 -0.22083 -0.04514 -0.24583 -0.04514 -0.31991 C -0.04514 -0.36713 -0.025 -0.42106 -0.00018 -0.42106 C 0.02465 -0.42106 0.04479 -0.36713 0.04479 -0.31991 C 0.04479 -0.24583 0.02239 -0.22083 0.00885 -0.21065 L -0.0092 -0.20023 C -0.02275 -0.19028 -0.04514 -0.16666 -0.04514 -0.10116 C -0.04514 -0.0456 -0.025 -0.00023 -0.00018 -0.00023 Z " pathEditMode="relative" rAng="16200000" ptsTypes="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C 0.01996 -0.02593 0.00347 -0.09213 -0.0375 -0.14838 C -0.08525 -0.21389 -0.12032 -0.21505 -0.13872 -0.21111 L -0.16042 -0.20255 C -0.17865 -0.19838 -0.21528 -0.20093 -0.26893 -0.27547 C -0.30296 -0.32223 -0.32709 -0.39861 -0.30712 -0.42431 C -0.28716 -0.45023 -0.23143 -0.41644 -0.19671 -0.36852 C -0.14306 -0.29398 -0.14237 -0.2456 -0.14584 -0.22084 L -0.1533 -0.1926 C -0.15678 -0.16852 -0.1573 -0.12107 -0.10938 -0.0551 C -0.06893 0.00092 -0.01962 0.02546 4.72222E-6 2.96296E-6 Z " pathEditMode="relative" rAng="13560000" ptsTypes="AAAAAAAA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196570"/>
            <a:ext cx="1184176" cy="910952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705972" y="5257341"/>
            <a:ext cx="1184176" cy="9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&gt;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374766" y="5257341"/>
            <a:ext cx="1184176" cy="102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&lt;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ÐÐ°ÑÑÐ¸Ð½ÐºÐ¸ Ð¿Ð¾ Ð·Ð°Ð¿ÑÐ¾ÑÑ Ð¼Ð°Ð»Ð¸Ð½Ð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908982" cy="211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ÐÐ°ÑÑÐ¸Ð½ÐºÐ¸ Ð¿Ð¾ Ð·Ð°Ð¿ÑÐ¾ÑÑ Ð·ÐµÐ¼Ð»ÑÐ½Ð¸ÐºÐ° Ð»ÐµÑÐ½Ð°Ñ Ð½Ð° Ð²ÐµÑÐº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0" y="1484784"/>
            <a:ext cx="3711215" cy="28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85 C 0.0165 0.02037 0.05868 -0.00162 0.09202 -0.05115 C 0.13091 -0.10926 0.1283 -0.15069 0.12448 -0.17083 L 0.11737 -0.19583 C 0.11303 -0.21689 0.11164 -0.25949 0.15573 -0.32523 C 0.18421 -0.36643 0.23178 -0.39652 0.24966 -0.37476 C 0.26823 -0.35208 0.25105 -0.2868 0.2224 -0.24514 C 0.17813 -0.17847 0.14653 -0.17662 0.13056 -0.18009 L 0.11112 -0.18703 C 0.09532 -0.19004 0.06407 -0.18912 0.025 -0.13171 C -0.00833 -0.08148 -0.02031 -0.02384 -0.00156 -0.00185 Z " pathEditMode="relative" rAng="18720000" ptsTypes="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7226E-7 C 0.025 -1.27226E-7 0.04496 -0.04141 0.04496 -0.09299 C 0.04496 -0.15406 0.02257 -0.1758 0.0092 -0.18529 L -0.00886 -0.19454 C -0.02257 -0.20379 -0.04497 -0.22739 -0.04497 -0.29586 C -0.04497 -0.33981 -0.02466 -0.39001 4.44444E-6 -0.39001 C 0.02482 -0.39001 0.04496 -0.33981 0.04496 -0.29586 C 0.04496 -0.22739 0.02274 -0.20379 0.00902 -0.19454 L -0.00886 -0.18529 C -0.0224 -0.1758 -0.04497 -0.15406 -0.04497 -0.09299 C -0.0448 -0.04141 -0.02483 -1.27226E-7 4.44444E-6 -1.27226E-7 Z " pathEditMode="relative" rAng="16200000" ptsTypes="ffFffffFfff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4465 L -0.14844 0.04465 C -0.20885 0.04465 -0.28229 -0.07425 -0.28229 -0.17094 L -0.28229 -0.3853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14</cp:revision>
  <dcterms:created xsi:type="dcterms:W3CDTF">2018-11-08T16:06:18Z</dcterms:created>
  <dcterms:modified xsi:type="dcterms:W3CDTF">2018-11-13T06:06:20Z</dcterms:modified>
</cp:coreProperties>
</file>