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57" r:id="rId4"/>
    <p:sldId id="265" r:id="rId5"/>
    <p:sldId id="264" r:id="rId6"/>
    <p:sldId id="267" r:id="rId7"/>
    <p:sldId id="268" r:id="rId8"/>
    <p:sldId id="281" r:id="rId9"/>
    <p:sldId id="269" r:id="rId10"/>
    <p:sldId id="272" r:id="rId11"/>
    <p:sldId id="277" r:id="rId12"/>
    <p:sldId id="276" r:id="rId13"/>
    <p:sldId id="273" r:id="rId14"/>
    <p:sldId id="278" r:id="rId15"/>
    <p:sldId id="275" r:id="rId16"/>
    <p:sldId id="274" r:id="rId17"/>
    <p:sldId id="282" r:id="rId18"/>
    <p:sldId id="270" r:id="rId19"/>
    <p:sldId id="280" r:id="rId20"/>
    <p:sldId id="285" r:id="rId21"/>
    <p:sldId id="284" r:id="rId22"/>
    <p:sldId id="279" r:id="rId23"/>
    <p:sldId id="287" r:id="rId24"/>
    <p:sldId id="283" r:id="rId25"/>
    <p:sldId id="286" r:id="rId26"/>
    <p:sldId id="26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0562" y="1071546"/>
            <a:ext cx="4227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«Расскажи мне, дедушка, о войне…»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150017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Методическая разработка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2714620"/>
            <a:ext cx="4000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Разработала педагог-психолог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Шаповалова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Наталья Александровна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МДОУ детский сад № 3 «Радуга»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Козьмодемьянска Республики Марий Эл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&quot;пулеметчики в вов из чего стрелял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785818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фотографии вов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00108"/>
            <a:ext cx="742955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фотографии вов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71546"/>
            <a:ext cx="72866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&quot;фотографии вов  летчики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71546"/>
            <a:ext cx="721523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корабли в вов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5572164" cy="3000396"/>
          </a:xfrm>
          <a:prstGeom prst="rect">
            <a:avLst/>
          </a:prstGeom>
          <a:noFill/>
        </p:spPr>
      </p:pic>
      <p:pic>
        <p:nvPicPr>
          <p:cNvPr id="2" name="Рисунок 1" descr="Картинки по запросу &quot;фотографии вов  подводники&quot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357562"/>
            <a:ext cx="564360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фотографии вов  саперы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378621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и по запросу &quot;фотографии вов  саперы&quot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14422"/>
            <a:ext cx="378621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фотографии вов  разведчики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2984"/>
            <a:ext cx="728667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фотографии вов  партизаны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628654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и по запросу &quot;фотографии вов  партизаны&quot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143380"/>
            <a:ext cx="4868855" cy="244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&quot;фотографии вов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400052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Картинки по запросу &quot;фотографии вов&quot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214554"/>
            <a:ext cx="4572000" cy="375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фотографии вов&quot;"/>
          <p:cNvPicPr/>
          <p:nvPr/>
        </p:nvPicPr>
        <p:blipFill>
          <a:blip r:embed="rId3"/>
          <a:srcRect l="6256" r="7417" b="11123"/>
          <a:stretch>
            <a:fillRect/>
          </a:stretch>
        </p:blipFill>
        <p:spPr bwMode="auto">
          <a:xfrm>
            <a:off x="500034" y="214290"/>
            <a:ext cx="550072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и по запросу &quot;фотографии вов&quot;"/>
          <p:cNvPicPr/>
          <p:nvPr/>
        </p:nvPicPr>
        <p:blipFill>
          <a:blip r:embed="rId4"/>
          <a:srcRect r="8417" b="5130"/>
          <a:stretch>
            <a:fillRect/>
          </a:stretch>
        </p:blipFill>
        <p:spPr bwMode="auto">
          <a:xfrm>
            <a:off x="3428992" y="3286124"/>
            <a:ext cx="535781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&quot;дед с внуком картин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2984"/>
            <a:ext cx="807249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фотографии вов&quot;"/>
          <p:cNvPicPr/>
          <p:nvPr/>
        </p:nvPicPr>
        <p:blipFill>
          <a:blip r:embed="rId3"/>
          <a:srcRect l="5855"/>
          <a:stretch>
            <a:fillRect/>
          </a:stretch>
        </p:blipFill>
        <p:spPr bwMode="auto">
          <a:xfrm>
            <a:off x="285720" y="3714752"/>
            <a:ext cx="435771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и по запросу &quot;фотографии вов&quot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57166"/>
            <a:ext cx="585791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&quot;фотографии вов&quot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714752"/>
            <a:ext cx="3929090" cy="272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фотографии вов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786190"/>
            <a:ext cx="5214974" cy="285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и по запросу &quot;фотографии вов&quot;"/>
          <p:cNvPicPr/>
          <p:nvPr/>
        </p:nvPicPr>
        <p:blipFill>
          <a:blip r:embed="rId4"/>
          <a:srcRect r="3794" b="10218"/>
          <a:stretch>
            <a:fillRect/>
          </a:stretch>
        </p:blipFill>
        <p:spPr bwMode="auto">
          <a:xfrm>
            <a:off x="214282" y="214290"/>
            <a:ext cx="571504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фотографии вов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9"/>
            <a:ext cx="557216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и по запросу &quot;фотографии вов&quot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429000"/>
            <a:ext cx="578644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фотографии вов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4726321" cy="346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и по запросу &quot;фотографии вов&quot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00504"/>
            <a:ext cx="4786346" cy="262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&quot;фотографии вов&quot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214422"/>
            <a:ext cx="364333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фотографии вов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8072494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памятники вов&quot;"/>
          <p:cNvPicPr/>
          <p:nvPr/>
        </p:nvPicPr>
        <p:blipFill>
          <a:blip r:embed="rId3"/>
          <a:srcRect l="17993" r="8236" b="4902"/>
          <a:stretch>
            <a:fillRect/>
          </a:stretch>
        </p:blipFill>
        <p:spPr bwMode="auto">
          <a:xfrm>
            <a:off x="214282" y="214290"/>
            <a:ext cx="292895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и по запросу &quot;памятники вов&quot;"/>
          <p:cNvPicPr/>
          <p:nvPr/>
        </p:nvPicPr>
        <p:blipFill>
          <a:blip r:embed="rId4"/>
          <a:srcRect l="10640" t="10775" r="14877" b="10720"/>
          <a:stretch>
            <a:fillRect/>
          </a:stretch>
        </p:blipFill>
        <p:spPr bwMode="auto">
          <a:xfrm>
            <a:off x="3214678" y="2714620"/>
            <a:ext cx="264320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&quot;памятники вов&quot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14290"/>
            <a:ext cx="292895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храм вов в москве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80010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за день до вов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00108"/>
            <a:ext cx="742955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за день до вов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371477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и по запросу &quot;за день до вов&quot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143116"/>
            <a:ext cx="4827600" cy="333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за день войны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00108"/>
            <a:ext cx="73581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фотографии вов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928670"/>
            <a:ext cx="73581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фотографии вов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928670"/>
            <a:ext cx="73581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фотографии вов&quot;"/>
          <p:cNvPicPr/>
          <p:nvPr/>
        </p:nvPicPr>
        <p:blipFill>
          <a:blip r:embed="rId3"/>
          <a:srcRect l="11765"/>
          <a:stretch>
            <a:fillRect/>
          </a:stretch>
        </p:blipFill>
        <p:spPr bwMode="auto">
          <a:xfrm>
            <a:off x="4643438" y="928670"/>
            <a:ext cx="428627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Картинки по запросу &quot;связисты в вов&quot;"/>
          <p:cNvPicPr>
            <a:picLocks noChangeAspect="1" noChangeArrowheads="1"/>
          </p:cNvPicPr>
          <p:nvPr/>
        </p:nvPicPr>
        <p:blipFill>
          <a:blip r:embed="rId4"/>
          <a:srcRect l="1587" t="10465" r="3175"/>
          <a:stretch>
            <a:fillRect/>
          </a:stretch>
        </p:blipFill>
        <p:spPr bwMode="auto">
          <a:xfrm>
            <a:off x="214282" y="571480"/>
            <a:ext cx="428628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фотографии вов ракетчики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00108"/>
            <a:ext cx="75009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30</Words>
  <PresentationFormat>Экран (4:3)</PresentationFormat>
  <Paragraphs>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 Windows</cp:lastModifiedBy>
  <cp:revision>68</cp:revision>
  <dcterms:created xsi:type="dcterms:W3CDTF">2020-02-08T19:22:54Z</dcterms:created>
  <dcterms:modified xsi:type="dcterms:W3CDTF">2020-03-01T20:45:38Z</dcterms:modified>
</cp:coreProperties>
</file>