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8" r:id="rId21"/>
    <p:sldId id="279" r:id="rId22"/>
    <p:sldId id="280" r:id="rId23"/>
    <p:sldId id="281" r:id="rId24"/>
    <p:sldId id="282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62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189F2-3573-4682-8230-DF84184147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3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62" indent="0" algn="ctr">
              <a:buNone/>
              <a:defRPr/>
            </a:lvl2pPr>
            <a:lvl3pPr marL="914122" indent="0" algn="ctr">
              <a:buNone/>
              <a:defRPr/>
            </a:lvl3pPr>
            <a:lvl4pPr marL="1371183" indent="0" algn="ctr">
              <a:buNone/>
              <a:defRPr/>
            </a:lvl4pPr>
            <a:lvl5pPr marL="1828243" indent="0" algn="ctr">
              <a:buNone/>
              <a:defRPr/>
            </a:lvl5pPr>
            <a:lvl6pPr marL="2285304" indent="0" algn="ctr">
              <a:buNone/>
              <a:defRPr/>
            </a:lvl6pPr>
            <a:lvl7pPr marL="2742364" indent="0" algn="ctr">
              <a:buNone/>
              <a:defRPr/>
            </a:lvl7pPr>
            <a:lvl8pPr marL="3199425" indent="0" algn="ctr">
              <a:buNone/>
              <a:defRPr/>
            </a:lvl8pPr>
            <a:lvl9pPr marL="36564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5B6CA-151F-4D50-87B7-ABD6623AA8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149222"/>
      </p:ext>
    </p:extLst>
  </p:cSld>
  <p:clrMapOvr>
    <a:masterClrMapping/>
  </p:clrMapOvr>
  <p:transition advClick="0" advTm="1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5BAD-FF84-470E-B9C1-0E57EEA05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924233"/>
      </p:ext>
    </p:extLst>
  </p:cSld>
  <p:clrMapOvr>
    <a:masterClrMapping/>
  </p:clrMapOvr>
  <p:transition advClick="0" advTm="1000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4"/>
            <a:ext cx="10363200" cy="1362075"/>
          </a:xfrm>
        </p:spPr>
        <p:txBody>
          <a:bodyPr anchor="t"/>
          <a:lstStyle>
            <a:lvl1pPr algn="l">
              <a:defRPr sz="39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7"/>
            <a:ext cx="10363200" cy="1500187"/>
          </a:xfrm>
        </p:spPr>
        <p:txBody>
          <a:bodyPr anchor="b"/>
          <a:lstStyle>
            <a:lvl1pPr marL="0" indent="0">
              <a:buNone/>
              <a:defRPr sz="1996"/>
            </a:lvl1pPr>
            <a:lvl2pPr marL="457062" indent="0">
              <a:buNone/>
              <a:defRPr sz="1814"/>
            </a:lvl2pPr>
            <a:lvl3pPr marL="914122" indent="0">
              <a:buNone/>
              <a:defRPr sz="1633"/>
            </a:lvl3pPr>
            <a:lvl4pPr marL="1371183" indent="0">
              <a:buNone/>
              <a:defRPr sz="1361"/>
            </a:lvl4pPr>
            <a:lvl5pPr marL="1828243" indent="0">
              <a:buNone/>
              <a:defRPr sz="1361"/>
            </a:lvl5pPr>
            <a:lvl6pPr marL="2285304" indent="0">
              <a:buNone/>
              <a:defRPr sz="1361"/>
            </a:lvl6pPr>
            <a:lvl7pPr marL="2742364" indent="0">
              <a:buNone/>
              <a:defRPr sz="1361"/>
            </a:lvl7pPr>
            <a:lvl8pPr marL="3199425" indent="0">
              <a:buNone/>
              <a:defRPr sz="1361"/>
            </a:lvl8pPr>
            <a:lvl9pPr marL="3656486" indent="0">
              <a:buNone/>
              <a:defRPr sz="136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DCD24-D80D-4431-B4CC-56C313C4A2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042764"/>
      </p:ext>
    </p:extLst>
  </p:cSld>
  <p:clrMapOvr>
    <a:masterClrMapping/>
  </p:clrMapOvr>
  <p:transition advClick="0" advTm="1000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59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59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5CC9F-4E66-4AEF-A032-B3D2BED2EE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415446"/>
      </p:ext>
    </p:extLst>
  </p:cSld>
  <p:clrMapOvr>
    <a:masterClrMapping/>
  </p:clrMapOvr>
  <p:transition advClick="0" advTm="1000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359" b="1"/>
            </a:lvl1pPr>
            <a:lvl2pPr marL="457062" indent="0">
              <a:buNone/>
              <a:defRPr sz="1996" b="1"/>
            </a:lvl2pPr>
            <a:lvl3pPr marL="914122" indent="0">
              <a:buNone/>
              <a:defRPr sz="1814" b="1"/>
            </a:lvl3pPr>
            <a:lvl4pPr marL="1371183" indent="0">
              <a:buNone/>
              <a:defRPr sz="1633" b="1"/>
            </a:lvl4pPr>
            <a:lvl5pPr marL="1828243" indent="0">
              <a:buNone/>
              <a:defRPr sz="1633" b="1"/>
            </a:lvl5pPr>
            <a:lvl6pPr marL="2285304" indent="0">
              <a:buNone/>
              <a:defRPr sz="1633" b="1"/>
            </a:lvl6pPr>
            <a:lvl7pPr marL="2742364" indent="0">
              <a:buNone/>
              <a:defRPr sz="1633" b="1"/>
            </a:lvl7pPr>
            <a:lvl8pPr marL="3199425" indent="0">
              <a:buNone/>
              <a:defRPr sz="1633" b="1"/>
            </a:lvl8pPr>
            <a:lvl9pPr marL="3656486" indent="0">
              <a:buNone/>
              <a:defRPr sz="16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59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3" cy="639762"/>
          </a:xfrm>
        </p:spPr>
        <p:txBody>
          <a:bodyPr anchor="b"/>
          <a:lstStyle>
            <a:lvl1pPr marL="0" indent="0">
              <a:buNone/>
              <a:defRPr sz="2359" b="1"/>
            </a:lvl1pPr>
            <a:lvl2pPr marL="457062" indent="0">
              <a:buNone/>
              <a:defRPr sz="1996" b="1"/>
            </a:lvl2pPr>
            <a:lvl3pPr marL="914122" indent="0">
              <a:buNone/>
              <a:defRPr sz="1814" b="1"/>
            </a:lvl3pPr>
            <a:lvl4pPr marL="1371183" indent="0">
              <a:buNone/>
              <a:defRPr sz="1633" b="1"/>
            </a:lvl4pPr>
            <a:lvl5pPr marL="1828243" indent="0">
              <a:buNone/>
              <a:defRPr sz="1633" b="1"/>
            </a:lvl5pPr>
            <a:lvl6pPr marL="2285304" indent="0">
              <a:buNone/>
              <a:defRPr sz="1633" b="1"/>
            </a:lvl6pPr>
            <a:lvl7pPr marL="2742364" indent="0">
              <a:buNone/>
              <a:defRPr sz="1633" b="1"/>
            </a:lvl7pPr>
            <a:lvl8pPr marL="3199425" indent="0">
              <a:buNone/>
              <a:defRPr sz="1633" b="1"/>
            </a:lvl8pPr>
            <a:lvl9pPr marL="3656486" indent="0">
              <a:buNone/>
              <a:defRPr sz="16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359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B7FCE-D285-4574-B512-D1800AA37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260822"/>
      </p:ext>
    </p:extLst>
  </p:cSld>
  <p:clrMapOvr>
    <a:masterClrMapping/>
  </p:clrMapOvr>
  <p:transition advClick="0" advTm="1000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0C03C-9C9B-4A02-9452-E482ADEA8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7292"/>
      </p:ext>
    </p:extLst>
  </p:cSld>
  <p:clrMapOvr>
    <a:masterClrMapping/>
  </p:clrMapOvr>
  <p:transition advClick="0" advTm="1000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50756-94B2-4438-BF96-0F845D7A9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186795"/>
      </p:ext>
    </p:extLst>
  </p:cSld>
  <p:clrMapOvr>
    <a:masterClrMapping/>
  </p:clrMapOvr>
  <p:transition advClick="0" advTm="1000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6" cy="5853113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9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361"/>
            </a:lvl1pPr>
            <a:lvl2pPr marL="457062" indent="0">
              <a:buNone/>
              <a:defRPr sz="1179"/>
            </a:lvl2pPr>
            <a:lvl3pPr marL="914122" indent="0">
              <a:buNone/>
              <a:defRPr sz="998"/>
            </a:lvl3pPr>
            <a:lvl4pPr marL="1371183" indent="0">
              <a:buNone/>
              <a:defRPr sz="907"/>
            </a:lvl4pPr>
            <a:lvl5pPr marL="1828243" indent="0">
              <a:buNone/>
              <a:defRPr sz="907"/>
            </a:lvl5pPr>
            <a:lvl6pPr marL="2285304" indent="0">
              <a:buNone/>
              <a:defRPr sz="907"/>
            </a:lvl6pPr>
            <a:lvl7pPr marL="2742364" indent="0">
              <a:buNone/>
              <a:defRPr sz="907"/>
            </a:lvl7pPr>
            <a:lvl8pPr marL="3199425" indent="0">
              <a:buNone/>
              <a:defRPr sz="907"/>
            </a:lvl8pPr>
            <a:lvl9pPr marL="3656486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AF427-6918-4815-82D8-E6B5960D02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200755"/>
      </p:ext>
    </p:extLst>
  </p:cSld>
  <p:clrMapOvr>
    <a:masterClrMapping/>
  </p:clrMapOvr>
  <p:transition advClick="0" advTm="1000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75"/>
            </a:lvl1pPr>
            <a:lvl2pPr marL="457062" indent="0">
              <a:buNone/>
              <a:defRPr sz="2812"/>
            </a:lvl2pPr>
            <a:lvl3pPr marL="914122" indent="0">
              <a:buNone/>
              <a:defRPr sz="2359"/>
            </a:lvl3pPr>
            <a:lvl4pPr marL="1371183" indent="0">
              <a:buNone/>
              <a:defRPr sz="1996"/>
            </a:lvl4pPr>
            <a:lvl5pPr marL="1828243" indent="0">
              <a:buNone/>
              <a:defRPr sz="1996"/>
            </a:lvl5pPr>
            <a:lvl6pPr marL="2285304" indent="0">
              <a:buNone/>
              <a:defRPr sz="1996"/>
            </a:lvl6pPr>
            <a:lvl7pPr marL="2742364" indent="0">
              <a:buNone/>
              <a:defRPr sz="1996"/>
            </a:lvl7pPr>
            <a:lvl8pPr marL="3199425" indent="0">
              <a:buNone/>
              <a:defRPr sz="1996"/>
            </a:lvl8pPr>
            <a:lvl9pPr marL="3656486" indent="0">
              <a:buNone/>
              <a:defRPr sz="199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61"/>
            </a:lvl1pPr>
            <a:lvl2pPr marL="457062" indent="0">
              <a:buNone/>
              <a:defRPr sz="1179"/>
            </a:lvl2pPr>
            <a:lvl3pPr marL="914122" indent="0">
              <a:buNone/>
              <a:defRPr sz="998"/>
            </a:lvl3pPr>
            <a:lvl4pPr marL="1371183" indent="0">
              <a:buNone/>
              <a:defRPr sz="907"/>
            </a:lvl4pPr>
            <a:lvl5pPr marL="1828243" indent="0">
              <a:buNone/>
              <a:defRPr sz="907"/>
            </a:lvl5pPr>
            <a:lvl6pPr marL="2285304" indent="0">
              <a:buNone/>
              <a:defRPr sz="907"/>
            </a:lvl6pPr>
            <a:lvl7pPr marL="2742364" indent="0">
              <a:buNone/>
              <a:defRPr sz="907"/>
            </a:lvl7pPr>
            <a:lvl8pPr marL="3199425" indent="0">
              <a:buNone/>
              <a:defRPr sz="907"/>
            </a:lvl8pPr>
            <a:lvl9pPr marL="3656486" indent="0">
              <a:buNone/>
              <a:defRPr sz="9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497C7-7C94-4803-ABE6-5E11D43B0D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6432711"/>
      </p:ext>
    </p:extLst>
  </p:cSld>
  <p:clrMapOvr>
    <a:masterClrMapping/>
  </p:clrMapOvr>
  <p:transition advClick="0" advTm="1000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E5D4-39D5-4A20-A898-40C44522B8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552472"/>
      </p:ext>
    </p:extLst>
  </p:cSld>
  <p:clrMapOvr>
    <a:masterClrMapping/>
  </p:clrMapOvr>
  <p:transition advClick="0" advTm="1000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3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ABF6C-BC19-4A2C-8517-A0DB26DE7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582642"/>
      </p:ext>
    </p:extLst>
  </p:cSld>
  <p:clrMapOvr>
    <a:masterClrMapping/>
  </p:clrMapOvr>
  <p:transition advClick="0" advTm="1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2"/>
            <a:ext cx="10972801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3D9F6-C5DE-44CD-B694-1CF469C44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541"/>
      </p:ext>
    </p:extLst>
  </p:cSld>
  <p:clrMapOvr>
    <a:masterClrMapping/>
  </p:clrMapOvr>
  <p:transition advClick="0" advTm="1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AA66"/>
            </a:gs>
            <a:gs pos="50000">
              <a:srgbClr val="99FF99"/>
            </a:gs>
            <a:gs pos="100000">
              <a:srgbClr val="66AA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5070"/>
            <a:ext cx="1097472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1" tIns="50382" rIns="100761" bIns="50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0008"/>
            <a:ext cx="1097472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641" y="6245937"/>
            <a:ext cx="28454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>
            <a:lvl1pPr defTabSz="406005">
              <a:buFont typeface="Times New Roman" pitchFamily="16" charset="0"/>
              <a:buNone/>
              <a:defRPr sz="1361"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5937"/>
            <a:ext cx="385920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>
            <a:lvl1pPr algn="ctr" defTabSz="406005">
              <a:buFont typeface="Times New Roman" pitchFamily="16" charset="0"/>
              <a:buNone/>
              <a:defRPr sz="1361">
                <a:latin typeface="Arial" charset="0"/>
                <a:ea typeface="MS Gothic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5937"/>
            <a:ext cx="28454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761" tIns="50382" rIns="100761" bIns="50382" numCol="1" anchor="t" anchorCtr="0" compatLnSpc="1">
            <a:prstTxWarp prst="textNoShape">
              <a:avLst/>
            </a:prstTxWarp>
          </a:bodyPr>
          <a:lstStyle>
            <a:lvl1pPr algn="r">
              <a:defRPr sz="1361"/>
            </a:lvl1pPr>
          </a:lstStyle>
          <a:p>
            <a:fld id="{06128493-8D12-4720-8A37-B40221DC40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22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 advTm="1000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5pPr>
      <a:lvl6pPr marL="457062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6pPr>
      <a:lvl7pPr marL="914122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7pPr>
      <a:lvl8pPr marL="1371183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8pPr>
      <a:lvl9pPr marL="1828243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charset="0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41693" indent="-285156" algn="l" rtl="0" eaLnBrk="0" fontAlgn="base" hangingPunct="0">
        <a:spcBef>
          <a:spcPct val="20000"/>
        </a:spcBef>
        <a:spcAft>
          <a:spcPct val="0"/>
        </a:spcAft>
        <a:buChar char="–"/>
        <a:defRPr sz="2812">
          <a:solidFill>
            <a:schemeClr val="tx1"/>
          </a:solidFill>
          <a:latin typeface="+mn-lt"/>
        </a:defRPr>
      </a:lvl2pPr>
      <a:lvl3pPr marL="1142063" indent="-227548" algn="l" rtl="0" eaLnBrk="0" fontAlgn="base" hangingPunct="0">
        <a:spcBef>
          <a:spcPct val="20000"/>
        </a:spcBef>
        <a:spcAft>
          <a:spcPct val="0"/>
        </a:spcAft>
        <a:buChar char="•"/>
        <a:defRPr sz="2359">
          <a:solidFill>
            <a:schemeClr val="tx1"/>
          </a:solidFill>
          <a:latin typeface="+mn-lt"/>
        </a:defRPr>
      </a:lvl3pPr>
      <a:lvl4pPr marL="1598600" indent="-227548" algn="l" rtl="0" eaLnBrk="0" fontAlgn="base" hangingPunct="0">
        <a:spcBef>
          <a:spcPct val="20000"/>
        </a:spcBef>
        <a:spcAft>
          <a:spcPct val="0"/>
        </a:spcAft>
        <a:buChar char="–"/>
        <a:defRPr sz="1996">
          <a:solidFill>
            <a:schemeClr val="tx1"/>
          </a:solidFill>
          <a:latin typeface="+mn-lt"/>
        </a:defRPr>
      </a:lvl4pPr>
      <a:lvl5pPr marL="2056577" indent="-227548" algn="l" rtl="0" eaLnBrk="0" fontAlgn="base" hangingPunct="0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5pPr>
      <a:lvl6pPr marL="2513835" indent="-228531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6pPr>
      <a:lvl7pPr marL="2970896" indent="-228531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7pPr>
      <a:lvl8pPr marL="3427957" indent="-228531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8pPr>
      <a:lvl9pPr marL="3885017" indent="-228531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4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4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5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6" algn="l" defTabSz="914122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D%D0%BD%D0%B8%D1%81%D0%BD%D1%8B%D0%B9_%D0%BA%D0%BE%D1%80%D1%8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0%D0%BE%D1%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93" y="0"/>
            <a:ext cx="10326053" cy="67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7586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Вертикальное чтение.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476104"/>
            <a:ext cx="4790341" cy="51859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03" y="1891144"/>
            <a:ext cx="3598507" cy="24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349636"/>
            <a:ext cx="8346892" cy="62601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07" y="349636"/>
            <a:ext cx="3199371" cy="2141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07" y="3479720"/>
            <a:ext cx="3199371" cy="2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1325" y="618517"/>
            <a:ext cx="3936901" cy="635517"/>
          </a:xfrm>
        </p:spPr>
        <p:txBody>
          <a:bodyPr>
            <a:normAutofit fontScale="90000"/>
          </a:bodyPr>
          <a:lstStyle/>
          <a:p>
            <a:r>
              <a:rPr lang="ru-RU" sz="4800" b="1" u="sng" dirty="0">
                <a:solidFill>
                  <a:schemeClr val="accent3">
                    <a:lumMod val="75000"/>
                  </a:schemeClr>
                </a:solidFill>
              </a:rPr>
              <a:t>Зачеркни.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" y="936275"/>
            <a:ext cx="6779623" cy="57909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066" y="1906299"/>
            <a:ext cx="4340950" cy="33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847555" y="404683"/>
            <a:ext cx="1150680" cy="1081553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99" tIns="45701" rIns="91399" bIns="45701" anchor="ctr"/>
          <a:lstStyle>
            <a:lvl1pPr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0469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633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833728" y="5229190"/>
            <a:ext cx="1008106" cy="100810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99" tIns="45701" rIns="91399" bIns="45701" anchor="ctr"/>
          <a:lstStyle/>
          <a:p>
            <a:pPr defTabSz="4060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633">
              <a:solidFill>
                <a:srgbClr val="000000"/>
              </a:solidFill>
              <a:latin typeface="Arial" charset="0"/>
              <a:ea typeface="MS Gothic" charset="-128"/>
            </a:endParaRPr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76" y="1412789"/>
            <a:ext cx="2016212" cy="21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8544258" y="332676"/>
            <a:ext cx="1584166" cy="122412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9" tIns="45701" rIns="91399" bIns="45701" anchor="ctr"/>
          <a:lstStyle>
            <a:lvl1pPr eaLnBrk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0469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ru-RU" altLang="ru-RU" sz="1633">
              <a:solidFill>
                <a:srgbClr val="000000"/>
              </a:solidFill>
              <a:ea typeface="MS Gothic" panose="020B0609070205080204" pitchFamily="49" charset="-128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1847555" y="4797145"/>
            <a:ext cx="1438711" cy="1584166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99" tIns="45701" rIns="91399" bIns="45701" anchor="ctr"/>
          <a:lstStyle/>
          <a:p>
            <a:pPr defTabSz="4060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633">
              <a:solidFill>
                <a:srgbClr val="000000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360845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3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32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005971" y="2766531"/>
            <a:ext cx="1008106" cy="9375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1419" tIns="45710" rIns="91419" bIns="45710" anchor="ctr"/>
          <a:lstStyle/>
          <a:p>
            <a:pPr defTabSz="40600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633">
              <a:solidFill>
                <a:srgbClr val="000000"/>
              </a:solidFill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310406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Ols" descr="butterfly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9424">
            <a:off x="2580591" y="686954"/>
            <a:ext cx="800724" cy="7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Роза открываеис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11" y="3573016"/>
            <a:ext cx="2161666" cy="20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42332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0.09444 0.5770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36 -0.0148 L 0.42726 0.341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7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40" y="332676"/>
            <a:ext cx="8784922" cy="5793728"/>
          </a:xfrm>
        </p:spPr>
        <p:txBody>
          <a:bodyPr/>
          <a:lstStyle/>
          <a:p>
            <a:pPr marL="342795" indent="-342795" algn="ctr" eaLnBrk="1" hangingPunct="1">
              <a:buNone/>
              <a:defRPr/>
            </a:pPr>
            <a:r>
              <a:rPr lang="ru-RU" sz="12882" b="1" dirty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Будьте здоровы!</a:t>
            </a:r>
          </a:p>
        </p:txBody>
      </p:sp>
      <p:pic>
        <p:nvPicPr>
          <p:cNvPr id="29699" name="Picture 5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66" y="4391022"/>
            <a:ext cx="1728181" cy="22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54713">
            <a:off x="4511835" y="4581122"/>
            <a:ext cx="1224129" cy="12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766906" y="243387"/>
            <a:ext cx="8478170" cy="38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 defTabSz="406005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6623" b="1" dirty="0">
                <a:solidFill>
                  <a:srgbClr val="1D5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Ежедневно делайте зарядку для глаз от 2 до 5 минут!</a:t>
            </a:r>
          </a:p>
        </p:txBody>
      </p:sp>
    </p:spTree>
    <p:extLst>
      <p:ext uri="{BB962C8B-B14F-4D97-AF65-F5344CB8AC3E}">
        <p14:creationId xmlns:p14="http://schemas.microsoft.com/office/powerpoint/2010/main" val="105066894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7" y="117771"/>
            <a:ext cx="8817428" cy="6613071"/>
          </a:xfrm>
        </p:spPr>
      </p:pic>
    </p:spTree>
    <p:extLst>
      <p:ext uri="{BB962C8B-B14F-4D97-AF65-F5344CB8AC3E}">
        <p14:creationId xmlns:p14="http://schemas.microsoft.com/office/powerpoint/2010/main" val="18551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51" y="0"/>
            <a:ext cx="9087666" cy="6815750"/>
          </a:xfrm>
        </p:spPr>
      </p:pic>
    </p:spTree>
    <p:extLst>
      <p:ext uri="{BB962C8B-B14F-4D97-AF65-F5344CB8AC3E}">
        <p14:creationId xmlns:p14="http://schemas.microsoft.com/office/powerpoint/2010/main" val="15643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317" y="1185415"/>
            <a:ext cx="4039185" cy="567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66910" y="285729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ru-RU" sz="72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Детство писателя</a:t>
            </a:r>
            <a:endParaRPr lang="ru-RU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0248" y="1643050"/>
            <a:ext cx="43577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От тяжелой домашней обстановки </a:t>
            </a:r>
          </a:p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Джек   искал </a:t>
            </a:r>
          </a:p>
          <a:p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спасение в книгах.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4" y="261801"/>
            <a:ext cx="5708470" cy="6308725"/>
          </a:xfrm>
        </p:spPr>
      </p:pic>
      <p:sp>
        <p:nvSpPr>
          <p:cNvPr id="8" name="TextBox 7"/>
          <p:cNvSpPr txBox="1"/>
          <p:nvPr/>
        </p:nvSpPr>
        <p:spPr>
          <a:xfrm>
            <a:off x="6988629" y="261801"/>
            <a:ext cx="44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Критерии оценивания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43" y="2219675"/>
            <a:ext cx="2887569" cy="2887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56" y="4228387"/>
            <a:ext cx="2887569" cy="2342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67" y="1039090"/>
            <a:ext cx="1856710" cy="14787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9777" y="1138366"/>
            <a:ext cx="3427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Я справился с заданием без ошибок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У меня все получилось!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5326" y="2769328"/>
            <a:ext cx="278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- Я справился с заданием, но у меня есть ошибки.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8737" y="5172891"/>
            <a:ext cx="268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Я очень старался, но мне было трудно(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ack_london. babe.jpg"/>
          <p:cNvPicPr>
            <a:picLocks noChangeAspect="1"/>
          </p:cNvPicPr>
          <p:nvPr/>
        </p:nvPicPr>
        <p:blipFill>
          <a:blip r:embed="rId2" cstate="print"/>
          <a:srcRect l="6896" t="6524" r="8621" b="7362"/>
          <a:stretch>
            <a:fillRect/>
          </a:stretch>
        </p:blipFill>
        <p:spPr>
          <a:xfrm>
            <a:off x="522967" y="1003101"/>
            <a:ext cx="4288017" cy="577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6976" y="285729"/>
            <a:ext cx="667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Трудовая жизнь</a:t>
            </a:r>
            <a:endParaRPr lang="ru-RU" sz="72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934" y="1428737"/>
            <a:ext cx="46434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продавец газет</a:t>
            </a:r>
          </a:p>
          <a:p>
            <a:pPr lvl="1">
              <a:buFont typeface="Wingdings" pitchFamily="2" charset="2"/>
              <a:buChar char="§"/>
            </a:pP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рабочий на   консервной фабрике</a:t>
            </a:r>
          </a:p>
          <a:p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3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0116" y="357166"/>
            <a:ext cx="646313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матрос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шхуне</a:t>
            </a:r>
          </a:p>
          <a:p>
            <a:pPr>
              <a:buFont typeface="Wingdings" pitchFamily="2" charset="2"/>
              <a:buChar char="§"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гладильщик в прачечной</a:t>
            </a:r>
          </a:p>
          <a:p>
            <a:pPr>
              <a:buFont typeface="Wingdings" pitchFamily="2" charset="2"/>
              <a:buChar char="§"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кочегар</a:t>
            </a:r>
          </a:p>
          <a:p>
            <a:pPr>
              <a:buFont typeface="Wingdings" pitchFamily="2" charset="2"/>
              <a:buChar char="§"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патрульный в рыбачьем патруле</a:t>
            </a:r>
          </a:p>
          <a:p>
            <a:pPr>
              <a:buFont typeface="Wingdings" pitchFamily="2" charset="2"/>
              <a:buChar char="§"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коридорный в тюрьме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london.jpg"/>
          <p:cNvPicPr>
            <a:picLocks noChangeAspect="1"/>
          </p:cNvPicPr>
          <p:nvPr/>
        </p:nvPicPr>
        <p:blipFill>
          <a:blip r:embed="rId2" cstate="print"/>
          <a:srcRect l="15667" t="-2500" r="21154"/>
          <a:stretch>
            <a:fillRect/>
          </a:stretch>
        </p:blipFill>
        <p:spPr>
          <a:xfrm>
            <a:off x="1952597" y="1285860"/>
            <a:ext cx="275309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24496" y="1714489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latin typeface="Monotype Corsiva" pitchFamily="66" charset="0"/>
              </a:rPr>
              <a:t>Очерк "Тайфун у берегов Японии" получил первую премию и был опубликован 12 ноября 1893 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57148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Первая литературная работа 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JackLondon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1500174"/>
            <a:ext cx="357368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94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0000"/>
                </a:solidFill>
              </a:rPr>
              <a:t>КНИГИ</a:t>
            </a:r>
            <a:r>
              <a:rPr lang="ru-RU" dirty="0" smtClean="0"/>
              <a:t> </a:t>
            </a:r>
          </a:p>
        </p:txBody>
      </p:sp>
      <p:pic>
        <p:nvPicPr>
          <p:cNvPr id="12291" name="Содержимое 6" descr="ve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67" y="355601"/>
            <a:ext cx="1571625" cy="2422525"/>
          </a:xfrm>
        </p:spPr>
      </p:pic>
      <p:pic>
        <p:nvPicPr>
          <p:cNvPr id="12293" name="Рисунок 8" descr="10010258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0" y="3640931"/>
            <a:ext cx="1905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9" descr="8dd3093872f06af170e4f29c97bfcfa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02" y="4053262"/>
            <a:ext cx="16875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0" descr="100102583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54" y="1322341"/>
            <a:ext cx="190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3" descr="mm531_24_09_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22" y="2497475"/>
            <a:ext cx="2401146" cy="37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 descr="tri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64" y="714102"/>
            <a:ext cx="1681162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08-3-49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16"/>
          <a:stretch>
            <a:fillRect/>
          </a:stretch>
        </p:blipFill>
        <p:spPr bwMode="auto">
          <a:xfrm>
            <a:off x="7973245" y="4400924"/>
            <a:ext cx="23574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67019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1439"/>
            <a:ext cx="12043954" cy="16328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ДЖЕК ЛОНДОН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«Бурый Волк»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996"/>
            <a:ext cx="6498191" cy="52000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657997"/>
            <a:ext cx="6553201" cy="52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15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01371"/>
            <a:ext cx="10363826" cy="455748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3 ряд </a:t>
            </a:r>
            <a:r>
              <a:rPr lang="ru-RU" sz="4000" b="1" dirty="0"/>
              <a:t>- 1 часть </a:t>
            </a:r>
            <a:r>
              <a:rPr lang="ru-RU" sz="4000" b="1" dirty="0" smtClean="0"/>
              <a:t>- сжатый </a:t>
            </a:r>
            <a:r>
              <a:rPr lang="ru-RU" sz="4000" b="1" dirty="0"/>
              <a:t>пересказ.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1 </a:t>
            </a:r>
            <a:r>
              <a:rPr lang="ru-RU" sz="4000" b="1" dirty="0">
                <a:solidFill>
                  <a:srgbClr val="FF0000"/>
                </a:solidFill>
              </a:rPr>
              <a:t>ряд </a:t>
            </a:r>
            <a:r>
              <a:rPr lang="ru-RU" sz="4000" b="1" dirty="0"/>
              <a:t>– 2 часть </a:t>
            </a:r>
            <a:r>
              <a:rPr lang="ru-RU" sz="4000" b="1" dirty="0" smtClean="0"/>
              <a:t>- выборочный </a:t>
            </a:r>
            <a:r>
              <a:rPr lang="ru-RU" sz="4000" b="1" dirty="0"/>
              <a:t>пересказ.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2 ряд </a:t>
            </a:r>
            <a:r>
              <a:rPr lang="ru-RU" sz="4000" b="1" dirty="0" smtClean="0"/>
              <a:t>–</a:t>
            </a:r>
            <a:r>
              <a:rPr lang="ru-RU" sz="4000" b="1" dirty="0"/>
              <a:t>найти описание волка и подготовить выразительное чтение.</a:t>
            </a:r>
          </a:p>
          <a:p>
            <a:r>
              <a:rPr lang="ru-RU" sz="4000" b="1" dirty="0" smtClean="0"/>
              <a:t> (используем памятки)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014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805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урок!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9" y="1759517"/>
            <a:ext cx="7528680" cy="4234883"/>
          </a:xfrm>
        </p:spPr>
      </p:pic>
    </p:spTree>
    <p:extLst>
      <p:ext uri="{BB962C8B-B14F-4D97-AF65-F5344CB8AC3E}">
        <p14:creationId xmlns:p14="http://schemas.microsoft.com/office/powerpoint/2010/main" val="35208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64" y="491392"/>
            <a:ext cx="10364451" cy="68776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Тренировочные упражнения.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1775490"/>
            <a:ext cx="7563394" cy="48103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95" y="1087721"/>
            <a:ext cx="2227606" cy="1731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27" y="1087721"/>
            <a:ext cx="2227606" cy="17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4" y="1125993"/>
            <a:ext cx="4816833" cy="4765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52" y="2202873"/>
            <a:ext cx="5117126" cy="4460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9194" y="561701"/>
            <a:ext cx="467650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Квадрат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Шульте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77" y="1021489"/>
            <a:ext cx="4203953" cy="5705883"/>
          </a:xfrm>
        </p:spPr>
      </p:pic>
      <p:sp>
        <p:nvSpPr>
          <p:cNvPr id="4" name="Прямоугольник 3"/>
          <p:cNvSpPr/>
          <p:nvPr/>
        </p:nvSpPr>
        <p:spPr>
          <a:xfrm>
            <a:off x="2763200" y="211066"/>
            <a:ext cx="666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Ходьба по лабиринту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30478"/>
            <a:ext cx="9144000" cy="6827522"/>
          </a:xfrm>
        </p:spPr>
      </p:pic>
      <p:sp>
        <p:nvSpPr>
          <p:cNvPr id="5" name="TextBox 4"/>
          <p:cNvSpPr txBox="1"/>
          <p:nvPr/>
        </p:nvSpPr>
        <p:spPr>
          <a:xfrm>
            <a:off x="9261567" y="914399"/>
            <a:ext cx="10860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</a:t>
            </a:r>
          </a:p>
          <a:p>
            <a:r>
              <a:rPr lang="ru-RU" sz="88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</a:p>
          <a:p>
            <a:r>
              <a:rPr lang="ru-RU" sz="88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</a:p>
          <a:p>
            <a:r>
              <a:rPr lang="ru-RU" sz="88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21463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670769"/>
            <a:ext cx="10115632" cy="484175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Корт (англ.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</a:rPr>
              <a:t>court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, от лат.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</a:rPr>
              <a:t>cohors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— огороженное место) — ровная, прямоугольная площадка для игры в теннис. Длина корта — 26 ярдов (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23метра 78 см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), ширина — 9 ярдов (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8 метров 23 см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) (для одиночной игры) или 12 ярдов (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10 метров 97 см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) для парной игры.</a:t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Теннисный корт — Википедия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7" y="316094"/>
            <a:ext cx="5134750" cy="3424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7" y="3476352"/>
            <a:ext cx="5134750" cy="3433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7" y="290549"/>
            <a:ext cx="5174673" cy="3449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7" y="3740331"/>
            <a:ext cx="5174673" cy="33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3814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Трос (от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</a:rPr>
              <a:t>нидерл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</a:rPr>
              <a:t>tros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) — витое или кручёное из натуральных или синтетических, или стальных, или смешанных прядей (волокон) и не только, похожее на верёвку изделие.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Трос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— Википедия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280</TotalTime>
  <Words>169</Words>
  <Application>Microsoft Office PowerPoint</Application>
  <PresentationFormat>Широкоэкранный</PresentationFormat>
  <Paragraphs>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MS Gothic</vt:lpstr>
      <vt:lpstr>Arial</vt:lpstr>
      <vt:lpstr>Arial Black</vt:lpstr>
      <vt:lpstr>Monotype Corsiva</vt:lpstr>
      <vt:lpstr>Times New Roman</vt:lpstr>
      <vt:lpstr>Tw Cen MT</vt:lpstr>
      <vt:lpstr>Wingdings</vt:lpstr>
      <vt:lpstr>Капля</vt:lpstr>
      <vt:lpstr>Оформление по умолчанию</vt:lpstr>
      <vt:lpstr>Презентация PowerPoint</vt:lpstr>
      <vt:lpstr>Презентация PowerPoint</vt:lpstr>
      <vt:lpstr>Тренировочные упражнения.</vt:lpstr>
      <vt:lpstr>Презентация PowerPoint</vt:lpstr>
      <vt:lpstr>Презентация PowerPoint</vt:lpstr>
      <vt:lpstr>Презентация PowerPoint</vt:lpstr>
      <vt:lpstr>Корт (англ. court, от лат. cohors — огороженное место) — ровная, прямоугольная площадка для игры в теннис. Длина корта — 26 ярдов (23метра 78 см), ширина — 9 ярдов (8 метров 23 см) (для одиночной игры) или 12 ярдов (10 метров 97 см) для парной игры. Теннисный корт — Википедия </vt:lpstr>
      <vt:lpstr>Презентация PowerPoint</vt:lpstr>
      <vt:lpstr>Трос (от нидерл. tros) — витое или кручёное из натуральных или синтетических, или стальных, или смешанных прядей (волокон) и не только, похожее на верёвку изделие. Трос — Википедия </vt:lpstr>
      <vt:lpstr>Вертикальное чтение.</vt:lpstr>
      <vt:lpstr>Презентация PowerPoint</vt:lpstr>
      <vt:lpstr>Зачеркни.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</vt:lpstr>
      <vt:lpstr>ДЖЕК ЛОНДОН «Бурый Волк»</vt:lpstr>
      <vt:lpstr>Презентация PowerPoint</vt:lpstr>
      <vt:lpstr>Спасибо за урок!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Жигалов</dc:creator>
  <cp:lastModifiedBy>Константин Жигалов</cp:lastModifiedBy>
  <cp:revision>18</cp:revision>
  <dcterms:created xsi:type="dcterms:W3CDTF">2018-05-13T14:56:51Z</dcterms:created>
  <dcterms:modified xsi:type="dcterms:W3CDTF">2018-05-13T19:41:34Z</dcterms:modified>
</cp:coreProperties>
</file>