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0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4" d="100"/>
        <a:sy n="1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19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3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5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77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02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46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5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4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635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76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32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C000"/>
            </a:gs>
            <a:gs pos="15000">
              <a:schemeClr val="accent1">
                <a:tint val="44500"/>
                <a:satMod val="160000"/>
              </a:schemeClr>
            </a:gs>
            <a:gs pos="6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054D-E311-40E8-B56D-5F77F3D188C2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F6BAB-23A1-4AAF-984B-445B146AB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80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C000"/>
            </a:gs>
            <a:gs pos="15000">
              <a:schemeClr val="accent1">
                <a:tint val="44500"/>
                <a:satMod val="160000"/>
              </a:schemeClr>
            </a:gs>
            <a:gs pos="7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0" y="4293096"/>
            <a:ext cx="8784976" cy="233476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14143" y="764704"/>
            <a:ext cx="93265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 чтецов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«Строки, опаленные войной»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2780928"/>
            <a:ext cx="779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 75-летию Победы в Великой Отечественной войне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7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62068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0" y="2708920"/>
            <a:ext cx="2043917" cy="230425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171" y="404664"/>
            <a:ext cx="8676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Конкурс чтецов «Строки, опаленные войной», посвященный 75-летию Победы в Великой Отечественной войне проводится на основании годового плана деятельности МБДОУ  детского сада № 133 города Иркутска с целью укрепления патриотических чувств детей, уважения к историческому прошлому страны и уважения к людям, прославивших Родину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/>
              </a:rPr>
              <a:t>Конкурс проходит в режиме онлайн в период самоизоляции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Z\Desktop\4 группа (дети в военной форме)\IMG-ceb20d8c81fa336c644428b377ba292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8734"/>
            <a:ext cx="2119164" cy="23266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7716" y="2674728"/>
            <a:ext cx="2376264" cy="217123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" y="4581128"/>
            <a:ext cx="8791575" cy="16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6233939"/>
            <a:ext cx="703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Организатор конкурса – воспитатель подготовительной группы «Родничок» </a:t>
            </a:r>
          </a:p>
          <a:p>
            <a:pPr algn="r"/>
            <a:r>
              <a:rPr lang="ru-RU" sz="1600" b="1" dirty="0" smtClean="0"/>
              <a:t>Шестакова Элла </a:t>
            </a:r>
            <a:r>
              <a:rPr lang="ru-RU" sz="1600" b="1" dirty="0" err="1" smtClean="0"/>
              <a:t>Аскеровна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3277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0" y="4797152"/>
            <a:ext cx="8791575" cy="16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068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74302"/>
            <a:ext cx="7135780" cy="39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09985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Этапы работы с детьми по заучиванию стихотворения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0" y="1539582"/>
            <a:ext cx="1798844" cy="259229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56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7704" y="116632"/>
            <a:ext cx="60333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Размещение видео на онлайн доске </a:t>
            </a:r>
            <a:r>
              <a:rPr lang="en-US" sz="2400" b="1" dirty="0" err="1" smtClean="0">
                <a:solidFill>
                  <a:srgbClr val="002060"/>
                </a:solidFill>
              </a:rPr>
              <a:t>padlet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277" y="1272453"/>
            <a:ext cx="6528723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0" y="4797152"/>
            <a:ext cx="8791575" cy="190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3" y="1557188"/>
            <a:ext cx="2372435" cy="323996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2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62068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11" y="1260325"/>
            <a:ext cx="6535033" cy="367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0" y="4797152"/>
            <a:ext cx="8791575" cy="16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4756" y="116632"/>
            <a:ext cx="8003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Проведение онлайн голосования в номинации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«Приз зрительских симпатий»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43" y="2301673"/>
            <a:ext cx="2051273" cy="249547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9" y="760291"/>
            <a:ext cx="1547217" cy="13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8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771" y="277197"/>
            <a:ext cx="881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Дети получили в электроном виде дипломы, а родители благодарности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58" y="1512092"/>
            <a:ext cx="6711772" cy="377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1" y="2121048"/>
            <a:ext cx="1543050" cy="323691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55" y="5013176"/>
            <a:ext cx="8791575" cy="168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3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44" y="1556792"/>
            <a:ext cx="6819911" cy="383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032952"/>
            <a:ext cx="879157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_777e7e8881dfee3b1f854aa6a04b7939_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804598" y="1869734"/>
            <a:ext cx="3840429" cy="17281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4" y="476672"/>
            <a:ext cx="70433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Создание «Стены </a:t>
            </a:r>
            <a:r>
              <a:rPr lang="ru-RU" sz="2400" b="1" dirty="0">
                <a:solidFill>
                  <a:srgbClr val="002060"/>
                </a:solidFill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</a:rPr>
              <a:t>амяти» на онлайн доске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(размещены материалы о родных, которые принимали участие в Великой Отечественной войне, видео, на котором дети читают стихи, клипы военных песен и др. ) </a:t>
            </a:r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2584" y="826125"/>
            <a:ext cx="79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видео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121</Words>
  <Application>Microsoft Office PowerPoint</Application>
  <PresentationFormat>Экран (4:3)</PresentationFormat>
  <Paragraphs>17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</dc:creator>
  <cp:lastModifiedBy>Z</cp:lastModifiedBy>
  <cp:revision>15</cp:revision>
  <dcterms:created xsi:type="dcterms:W3CDTF">2020-05-17T12:15:55Z</dcterms:created>
  <dcterms:modified xsi:type="dcterms:W3CDTF">2020-05-19T14:29:36Z</dcterms:modified>
</cp:coreProperties>
</file>