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88825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599" autoAdjust="0"/>
  </p:normalViewPr>
  <p:slideViewPr>
    <p:cSldViewPr>
      <p:cViewPr varScale="1">
        <p:scale>
          <a:sx n="63" d="100"/>
          <a:sy n="63" d="100"/>
        </p:scale>
        <p:origin x="-120" y="-26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8CCB44-ABBE-45DE-8591-477B0304B0F8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300B4A-9DDB-49DC-A1D9-C840E8228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84BB84-DB33-4CAC-8E87-6696752DEB3B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7E3218-6B10-48CD-8C0B-CCC43C6625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9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0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1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2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3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4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5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6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7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8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9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0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1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2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3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4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5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6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7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8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9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0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1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2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3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4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5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6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7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8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9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0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1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2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3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4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5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6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7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8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9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0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1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2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3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4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5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6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7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Линия" descr="Изображение линии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Полилиния 7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Полилиния 8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9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 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 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9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1892-88FA-4CBB-AF80-46D81A57AD90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8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2C48-0031-4B9B-A7C2-022D8875BE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Линия" descr="Изображение линии"/>
          <p:cNvGrpSpPr>
            <a:grpSpLocks/>
          </p:cNvGrpSpPr>
          <p:nvPr/>
        </p:nvGrpSpPr>
        <p:grpSpPr bwMode="auto">
          <a:xfrm rot="5400000">
            <a:off x="6865144" y="3472657"/>
            <a:ext cx="6491287" cy="63500"/>
            <a:chOff x="1522413" y="1514475"/>
            <a:chExt cx="10569575" cy="64008"/>
          </a:xfrm>
        </p:grpSpPr>
        <p:sp>
          <p:nvSpPr>
            <p:cNvPr id="5" name="Полилиния 10"/>
            <p:cNvSpPr>
              <a:spLocks/>
            </p:cNvSpPr>
            <p:nvPr/>
          </p:nvSpPr>
          <p:spPr bwMode="invGray">
            <a:xfrm>
              <a:off x="12027366" y="1527276"/>
              <a:ext cx="64621" cy="4801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Полилиния 11"/>
            <p:cNvSpPr>
              <a:spLocks/>
            </p:cNvSpPr>
            <p:nvPr/>
          </p:nvSpPr>
          <p:spPr bwMode="invGray">
            <a:xfrm>
              <a:off x="12022196" y="1533677"/>
              <a:ext cx="18093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12"/>
            <p:cNvSpPr>
              <a:spLocks/>
            </p:cNvSpPr>
            <p:nvPr/>
          </p:nvSpPr>
          <p:spPr bwMode="invGray">
            <a:xfrm>
              <a:off x="12040290" y="1532077"/>
              <a:ext cx="41358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15"/>
            <p:cNvSpPr>
              <a:spLocks/>
            </p:cNvSpPr>
            <p:nvPr/>
          </p:nvSpPr>
          <p:spPr bwMode="invGray">
            <a:xfrm>
              <a:off x="11830916" y="1528877"/>
              <a:ext cx="43942" cy="4800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16"/>
            <p:cNvSpPr>
              <a:spLocks/>
            </p:cNvSpPr>
            <p:nvPr/>
          </p:nvSpPr>
          <p:spPr bwMode="invGray">
            <a:xfrm>
              <a:off x="11810236" y="1533677"/>
              <a:ext cx="41358" cy="1601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 17"/>
            <p:cNvSpPr>
              <a:spLocks/>
            </p:cNvSpPr>
            <p:nvPr/>
          </p:nvSpPr>
          <p:spPr bwMode="invGray">
            <a:xfrm>
              <a:off x="12004101" y="1538478"/>
              <a:ext cx="77546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 18"/>
            <p:cNvSpPr>
              <a:spLocks/>
            </p:cNvSpPr>
            <p:nvPr/>
          </p:nvSpPr>
          <p:spPr bwMode="invGray">
            <a:xfrm>
              <a:off x="11665482" y="1524075"/>
              <a:ext cx="38772" cy="4801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19"/>
            <p:cNvSpPr>
              <a:spLocks/>
            </p:cNvSpPr>
            <p:nvPr/>
          </p:nvSpPr>
          <p:spPr bwMode="invGray">
            <a:xfrm>
              <a:off x="11505219" y="1524075"/>
              <a:ext cx="93056" cy="4801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20"/>
            <p:cNvSpPr>
              <a:spLocks/>
            </p:cNvSpPr>
            <p:nvPr/>
          </p:nvSpPr>
          <p:spPr bwMode="invGray">
            <a:xfrm>
              <a:off x="11471615" y="1525676"/>
              <a:ext cx="33604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21"/>
            <p:cNvSpPr>
              <a:spLocks/>
            </p:cNvSpPr>
            <p:nvPr/>
          </p:nvSpPr>
          <p:spPr bwMode="invGray">
            <a:xfrm>
              <a:off x="11712010" y="1530476"/>
              <a:ext cx="28433" cy="4801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22"/>
            <p:cNvSpPr>
              <a:spLocks/>
            </p:cNvSpPr>
            <p:nvPr/>
          </p:nvSpPr>
          <p:spPr bwMode="invGray">
            <a:xfrm>
              <a:off x="11691332" y="1533677"/>
              <a:ext cx="36188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23"/>
            <p:cNvSpPr>
              <a:spLocks/>
            </p:cNvSpPr>
            <p:nvPr/>
          </p:nvSpPr>
          <p:spPr bwMode="invGray">
            <a:xfrm>
              <a:off x="11740444" y="1533677"/>
              <a:ext cx="5170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24"/>
            <p:cNvSpPr>
              <a:spLocks/>
            </p:cNvSpPr>
            <p:nvPr/>
          </p:nvSpPr>
          <p:spPr bwMode="invGray">
            <a:xfrm>
              <a:off x="11841255" y="1540078"/>
              <a:ext cx="72377" cy="8002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25"/>
            <p:cNvSpPr>
              <a:spLocks/>
            </p:cNvSpPr>
            <p:nvPr/>
          </p:nvSpPr>
          <p:spPr bwMode="invGray">
            <a:xfrm>
              <a:off x="11763708" y="1535278"/>
              <a:ext cx="46528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26"/>
            <p:cNvSpPr>
              <a:spLocks/>
            </p:cNvSpPr>
            <p:nvPr/>
          </p:nvSpPr>
          <p:spPr bwMode="invGray">
            <a:xfrm>
              <a:off x="11745614" y="1540078"/>
              <a:ext cx="18095" cy="1601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7"/>
            <p:cNvSpPr>
              <a:spLocks/>
            </p:cNvSpPr>
            <p:nvPr/>
          </p:nvSpPr>
          <p:spPr bwMode="invGray">
            <a:xfrm>
              <a:off x="11481955" y="1532077"/>
              <a:ext cx="85302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8"/>
            <p:cNvSpPr>
              <a:spLocks/>
            </p:cNvSpPr>
            <p:nvPr/>
          </p:nvSpPr>
          <p:spPr bwMode="invGray">
            <a:xfrm>
              <a:off x="11626710" y="1533677"/>
              <a:ext cx="5170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9"/>
            <p:cNvSpPr>
              <a:spLocks/>
            </p:cNvSpPr>
            <p:nvPr/>
          </p:nvSpPr>
          <p:spPr bwMode="invGray">
            <a:xfrm>
              <a:off x="11262242" y="1533677"/>
              <a:ext cx="5170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30"/>
            <p:cNvSpPr>
              <a:spLocks/>
            </p:cNvSpPr>
            <p:nvPr/>
          </p:nvSpPr>
          <p:spPr bwMode="invGray">
            <a:xfrm>
              <a:off x="11554331" y="1533676"/>
              <a:ext cx="43944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invGray">
            <a:xfrm>
              <a:off x="11409578" y="1528876"/>
              <a:ext cx="31019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invGray">
            <a:xfrm>
              <a:off x="11618956" y="1532078"/>
              <a:ext cx="517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invGray">
            <a:xfrm>
              <a:off x="11598276" y="1533677"/>
              <a:ext cx="28433" cy="1601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invGray">
            <a:xfrm>
              <a:off x="11138168" y="1535278"/>
              <a:ext cx="188695" cy="24002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35"/>
            <p:cNvSpPr>
              <a:spLocks/>
            </p:cNvSpPr>
            <p:nvPr/>
          </p:nvSpPr>
          <p:spPr bwMode="invGray">
            <a:xfrm>
              <a:off x="11267410" y="1530476"/>
              <a:ext cx="93056" cy="4801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36"/>
            <p:cNvSpPr>
              <a:spLocks/>
            </p:cNvSpPr>
            <p:nvPr/>
          </p:nvSpPr>
          <p:spPr bwMode="invGray">
            <a:xfrm>
              <a:off x="11360467" y="1533677"/>
              <a:ext cx="136998" cy="11202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7"/>
            <p:cNvSpPr>
              <a:spLocks/>
            </p:cNvSpPr>
            <p:nvPr/>
          </p:nvSpPr>
          <p:spPr bwMode="invGray">
            <a:xfrm>
              <a:off x="11836084" y="1554479"/>
              <a:ext cx="7754" cy="1600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8"/>
            <p:cNvSpPr>
              <a:spLocks/>
            </p:cNvSpPr>
            <p:nvPr/>
          </p:nvSpPr>
          <p:spPr bwMode="invGray">
            <a:xfrm>
              <a:off x="11763708" y="1543278"/>
              <a:ext cx="118904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9"/>
            <p:cNvSpPr>
              <a:spLocks/>
            </p:cNvSpPr>
            <p:nvPr/>
          </p:nvSpPr>
          <p:spPr bwMode="invGray">
            <a:xfrm>
              <a:off x="11554333" y="1543279"/>
              <a:ext cx="69793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40"/>
            <p:cNvSpPr>
              <a:spLocks/>
            </p:cNvSpPr>
            <p:nvPr/>
          </p:nvSpPr>
          <p:spPr bwMode="invGray">
            <a:xfrm>
              <a:off x="11223468" y="1527277"/>
              <a:ext cx="38774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1"/>
            <p:cNvSpPr>
              <a:spLocks/>
            </p:cNvSpPr>
            <p:nvPr/>
          </p:nvSpPr>
          <p:spPr bwMode="invGray">
            <a:xfrm>
              <a:off x="11145920" y="1528876"/>
              <a:ext cx="2326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2"/>
            <p:cNvSpPr>
              <a:spLocks/>
            </p:cNvSpPr>
            <p:nvPr/>
          </p:nvSpPr>
          <p:spPr bwMode="invGray">
            <a:xfrm>
              <a:off x="6198459" y="1567281"/>
              <a:ext cx="20679" cy="1600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3"/>
            <p:cNvSpPr>
              <a:spLocks/>
            </p:cNvSpPr>
            <p:nvPr/>
          </p:nvSpPr>
          <p:spPr bwMode="invGray">
            <a:xfrm>
              <a:off x="6356138" y="1565681"/>
              <a:ext cx="10340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4"/>
            <p:cNvSpPr>
              <a:spLocks/>
            </p:cNvSpPr>
            <p:nvPr/>
          </p:nvSpPr>
          <p:spPr bwMode="invGray">
            <a:xfrm>
              <a:off x="8951358" y="1522476"/>
              <a:ext cx="62037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5"/>
            <p:cNvSpPr>
              <a:spLocks/>
            </p:cNvSpPr>
            <p:nvPr/>
          </p:nvSpPr>
          <p:spPr bwMode="invGray">
            <a:xfrm>
              <a:off x="7537428" y="1546478"/>
              <a:ext cx="28434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6"/>
            <p:cNvSpPr>
              <a:spLocks/>
            </p:cNvSpPr>
            <p:nvPr/>
          </p:nvSpPr>
          <p:spPr bwMode="invGray">
            <a:xfrm>
              <a:off x="7477976" y="1562480"/>
              <a:ext cx="38772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7"/>
            <p:cNvSpPr>
              <a:spLocks/>
            </p:cNvSpPr>
            <p:nvPr/>
          </p:nvSpPr>
          <p:spPr bwMode="invGray">
            <a:xfrm>
              <a:off x="5410072" y="1568881"/>
              <a:ext cx="36188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8"/>
            <p:cNvSpPr>
              <a:spLocks/>
            </p:cNvSpPr>
            <p:nvPr/>
          </p:nvSpPr>
          <p:spPr bwMode="invGray">
            <a:xfrm>
              <a:off x="10205025" y="1532077"/>
              <a:ext cx="62037" cy="4800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9"/>
            <p:cNvSpPr>
              <a:spLocks/>
            </p:cNvSpPr>
            <p:nvPr/>
          </p:nvSpPr>
          <p:spPr bwMode="invGray">
            <a:xfrm>
              <a:off x="6257913" y="1527276"/>
              <a:ext cx="18093" cy="1601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0"/>
            <p:cNvSpPr>
              <a:spLocks/>
            </p:cNvSpPr>
            <p:nvPr/>
          </p:nvSpPr>
          <p:spPr bwMode="invGray">
            <a:xfrm>
              <a:off x="10135234" y="1528877"/>
              <a:ext cx="69791" cy="4800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1"/>
            <p:cNvSpPr>
              <a:spLocks/>
            </p:cNvSpPr>
            <p:nvPr/>
          </p:nvSpPr>
          <p:spPr bwMode="invGray">
            <a:xfrm>
              <a:off x="2582212" y="1560880"/>
              <a:ext cx="7754" cy="1600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2"/>
            <p:cNvSpPr>
              <a:spLocks/>
            </p:cNvSpPr>
            <p:nvPr/>
          </p:nvSpPr>
          <p:spPr bwMode="invGray">
            <a:xfrm>
              <a:off x="1762805" y="1522476"/>
              <a:ext cx="33604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3"/>
            <p:cNvSpPr>
              <a:spLocks/>
            </p:cNvSpPr>
            <p:nvPr/>
          </p:nvSpPr>
          <p:spPr bwMode="invGray">
            <a:xfrm>
              <a:off x="10812472" y="1530476"/>
              <a:ext cx="18093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54"/>
            <p:cNvSpPr>
              <a:spLocks/>
            </p:cNvSpPr>
            <p:nvPr/>
          </p:nvSpPr>
          <p:spPr bwMode="invGray">
            <a:xfrm>
              <a:off x="10897772" y="1544879"/>
              <a:ext cx="7755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55"/>
            <p:cNvSpPr>
              <a:spLocks/>
            </p:cNvSpPr>
            <p:nvPr/>
          </p:nvSpPr>
          <p:spPr bwMode="invGray">
            <a:xfrm>
              <a:off x="9946537" y="1554481"/>
              <a:ext cx="5170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56"/>
            <p:cNvSpPr>
              <a:spLocks/>
            </p:cNvSpPr>
            <p:nvPr/>
          </p:nvSpPr>
          <p:spPr bwMode="invGray">
            <a:xfrm>
              <a:off x="10817643" y="1532078"/>
              <a:ext cx="2326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7"/>
            <p:cNvSpPr>
              <a:spLocks/>
            </p:cNvSpPr>
            <p:nvPr/>
          </p:nvSpPr>
          <p:spPr bwMode="invGray">
            <a:xfrm>
              <a:off x="10835735" y="1530476"/>
              <a:ext cx="20679" cy="160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8"/>
            <p:cNvSpPr>
              <a:spLocks/>
            </p:cNvSpPr>
            <p:nvPr/>
          </p:nvSpPr>
          <p:spPr bwMode="invGray">
            <a:xfrm>
              <a:off x="10786623" y="1532077"/>
              <a:ext cx="31019" cy="1600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9"/>
            <p:cNvSpPr>
              <a:spLocks/>
            </p:cNvSpPr>
            <p:nvPr/>
          </p:nvSpPr>
          <p:spPr bwMode="invGray">
            <a:xfrm>
              <a:off x="4091782" y="1554479"/>
              <a:ext cx="20679" cy="1600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60"/>
            <p:cNvSpPr>
              <a:spLocks/>
            </p:cNvSpPr>
            <p:nvPr/>
          </p:nvSpPr>
          <p:spPr bwMode="invGray">
            <a:xfrm>
              <a:off x="8527439" y="1568882"/>
              <a:ext cx="2584" cy="160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61"/>
            <p:cNvSpPr>
              <a:spLocks/>
            </p:cNvSpPr>
            <p:nvPr/>
          </p:nvSpPr>
          <p:spPr bwMode="invGray">
            <a:xfrm>
              <a:off x="8460231" y="1557680"/>
              <a:ext cx="67207" cy="1440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62"/>
            <p:cNvSpPr>
              <a:spLocks noEditPoints="1"/>
            </p:cNvSpPr>
            <p:nvPr/>
          </p:nvSpPr>
          <p:spPr bwMode="invGray">
            <a:xfrm>
              <a:off x="1561185" y="1514474"/>
              <a:ext cx="9564057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63"/>
            <p:cNvSpPr>
              <a:spLocks/>
            </p:cNvSpPr>
            <p:nvPr/>
          </p:nvSpPr>
          <p:spPr bwMode="invGray">
            <a:xfrm>
              <a:off x="7508995" y="1560881"/>
              <a:ext cx="10340" cy="4800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64"/>
            <p:cNvSpPr>
              <a:spLocks/>
            </p:cNvSpPr>
            <p:nvPr/>
          </p:nvSpPr>
          <p:spPr bwMode="invGray">
            <a:xfrm>
              <a:off x="5433336" y="1568882"/>
              <a:ext cx="5170" cy="160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65"/>
            <p:cNvSpPr>
              <a:spLocks/>
            </p:cNvSpPr>
            <p:nvPr/>
          </p:nvSpPr>
          <p:spPr bwMode="invGray">
            <a:xfrm>
              <a:off x="9672539" y="1567282"/>
              <a:ext cx="25849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66"/>
            <p:cNvSpPr>
              <a:spLocks/>
            </p:cNvSpPr>
            <p:nvPr/>
          </p:nvSpPr>
          <p:spPr bwMode="invGray">
            <a:xfrm>
              <a:off x="10967564" y="1528876"/>
              <a:ext cx="38772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7"/>
            <p:cNvSpPr>
              <a:spLocks/>
            </p:cNvSpPr>
            <p:nvPr/>
          </p:nvSpPr>
          <p:spPr bwMode="invGray">
            <a:xfrm>
              <a:off x="11329448" y="1554480"/>
              <a:ext cx="43942" cy="1600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8"/>
            <p:cNvSpPr>
              <a:spLocks/>
            </p:cNvSpPr>
            <p:nvPr/>
          </p:nvSpPr>
          <p:spPr bwMode="invGray">
            <a:xfrm>
              <a:off x="11042527" y="1540078"/>
              <a:ext cx="59453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9"/>
            <p:cNvSpPr>
              <a:spLocks/>
            </p:cNvSpPr>
            <p:nvPr/>
          </p:nvSpPr>
          <p:spPr bwMode="invGray">
            <a:xfrm>
              <a:off x="11107149" y="1543278"/>
              <a:ext cx="28433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70"/>
            <p:cNvSpPr>
              <a:spLocks/>
            </p:cNvSpPr>
            <p:nvPr/>
          </p:nvSpPr>
          <p:spPr bwMode="invGray">
            <a:xfrm>
              <a:off x="10678058" y="1525676"/>
              <a:ext cx="103395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71"/>
            <p:cNvSpPr>
              <a:spLocks/>
            </p:cNvSpPr>
            <p:nvPr/>
          </p:nvSpPr>
          <p:spPr bwMode="invGray">
            <a:xfrm>
              <a:off x="11039943" y="1551280"/>
              <a:ext cx="25849" cy="4800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72"/>
            <p:cNvSpPr>
              <a:spLocks/>
            </p:cNvSpPr>
            <p:nvPr/>
          </p:nvSpPr>
          <p:spPr bwMode="invGray">
            <a:xfrm>
              <a:off x="10840905" y="1551280"/>
              <a:ext cx="59453" cy="1600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73"/>
            <p:cNvSpPr>
              <a:spLocks/>
            </p:cNvSpPr>
            <p:nvPr/>
          </p:nvSpPr>
          <p:spPr bwMode="invGray">
            <a:xfrm>
              <a:off x="10900358" y="1551280"/>
              <a:ext cx="36188" cy="1600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74"/>
            <p:cNvSpPr>
              <a:spLocks/>
            </p:cNvSpPr>
            <p:nvPr/>
          </p:nvSpPr>
          <p:spPr bwMode="invGray">
            <a:xfrm>
              <a:off x="10957226" y="1554481"/>
              <a:ext cx="46528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75"/>
            <p:cNvSpPr>
              <a:spLocks/>
            </p:cNvSpPr>
            <p:nvPr/>
          </p:nvSpPr>
          <p:spPr bwMode="invGray">
            <a:xfrm>
              <a:off x="10303249" y="1549678"/>
              <a:ext cx="62037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76"/>
            <p:cNvSpPr>
              <a:spLocks/>
            </p:cNvSpPr>
            <p:nvPr/>
          </p:nvSpPr>
          <p:spPr bwMode="invGray">
            <a:xfrm>
              <a:off x="10484192" y="1557680"/>
              <a:ext cx="23265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7"/>
            <p:cNvSpPr>
              <a:spLocks/>
            </p:cNvSpPr>
            <p:nvPr/>
          </p:nvSpPr>
          <p:spPr bwMode="invGray">
            <a:xfrm>
              <a:off x="10292910" y="1565681"/>
              <a:ext cx="116320" cy="1601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8"/>
            <p:cNvSpPr>
              <a:spLocks/>
            </p:cNvSpPr>
            <p:nvPr/>
          </p:nvSpPr>
          <p:spPr bwMode="invGray">
            <a:xfrm>
              <a:off x="9620841" y="1548079"/>
              <a:ext cx="12925" cy="8000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9"/>
            <p:cNvSpPr>
              <a:spLocks/>
            </p:cNvSpPr>
            <p:nvPr/>
          </p:nvSpPr>
          <p:spPr bwMode="invGray">
            <a:xfrm>
              <a:off x="8951358" y="1570482"/>
              <a:ext cx="98225" cy="8000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80"/>
            <p:cNvSpPr>
              <a:spLocks/>
            </p:cNvSpPr>
            <p:nvPr/>
          </p:nvSpPr>
          <p:spPr bwMode="invGray">
            <a:xfrm>
              <a:off x="9005640" y="1565681"/>
              <a:ext cx="18095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81"/>
            <p:cNvSpPr>
              <a:spLocks/>
            </p:cNvSpPr>
            <p:nvPr/>
          </p:nvSpPr>
          <p:spPr bwMode="invGray">
            <a:xfrm>
              <a:off x="1587033" y="1517675"/>
              <a:ext cx="38774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82"/>
            <p:cNvSpPr>
              <a:spLocks/>
            </p:cNvSpPr>
            <p:nvPr/>
          </p:nvSpPr>
          <p:spPr bwMode="invGray">
            <a:xfrm>
              <a:off x="1522411" y="1520875"/>
              <a:ext cx="31019" cy="4801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83"/>
            <p:cNvSpPr>
              <a:spLocks/>
            </p:cNvSpPr>
            <p:nvPr/>
          </p:nvSpPr>
          <p:spPr bwMode="invGray">
            <a:xfrm>
              <a:off x="6650815" y="1573682"/>
              <a:ext cx="33603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84"/>
            <p:cNvSpPr>
              <a:spLocks/>
            </p:cNvSpPr>
            <p:nvPr/>
          </p:nvSpPr>
          <p:spPr bwMode="invGray">
            <a:xfrm>
              <a:off x="6162272" y="1567282"/>
              <a:ext cx="15509" cy="4800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85"/>
            <p:cNvSpPr>
              <a:spLocks/>
            </p:cNvSpPr>
            <p:nvPr/>
          </p:nvSpPr>
          <p:spPr bwMode="invGray">
            <a:xfrm>
              <a:off x="5738351" y="1570482"/>
              <a:ext cx="62037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  <a:p>
            <a:pPr lvl="3"/>
            <a:r>
              <a:rPr lang="en-US" dirty="0" smtClean="0"/>
              <a:t>Четвертый уровень</a:t>
            </a:r>
          </a:p>
          <a:p>
            <a:pPr lvl="4"/>
            <a:r>
              <a:rPr lang="en-US" dirty="0" smtClean="0"/>
              <a:t>Пятый уровень</a:t>
            </a:r>
            <a:endParaRPr lang="ru-RU" dirty="0"/>
          </a:p>
        </p:txBody>
      </p:sp>
      <p:sp>
        <p:nvSpPr>
          <p:cNvPr id="79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1E63-BE2F-4D50-900A-1B8F61276ADE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8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1233-95E6-49C0-BE01-10EAA62A88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Линия" descr="Изображение линии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5" name="Полилиния 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Полилиния 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 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 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9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C55C-CD95-4F8E-80F9-878782DAFC79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8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83EBE-B92B-455A-AB95-3E6B7096DF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Линия" descr="Изображение линии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5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 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 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 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 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 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9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0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1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2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3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4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5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6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7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8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9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0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1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2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3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4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5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6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7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8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9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0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1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2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3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4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5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6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7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8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9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0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1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2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3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4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5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6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7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8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9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0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1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2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3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4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5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6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7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8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17C0-F066-4A76-8653-323BFAD24B0A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1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2B5C-9164-4C22-AA16-B121DF88E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Линия" descr="Изображение линии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6" name="Полилиния 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 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 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 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9" name="Полилиния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0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EBD7-DB03-489C-ACF5-719E9B8AE84C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8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3491-45B4-49A8-A3BD-F500197D5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Линия" descr="Изображение линии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8" name="Полилиния 16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 16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 16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 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 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2" name="Нижний колонтитул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EB2C-F743-4B91-BE5B-1EBA73CD9EBE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84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D6B1A-CC4F-4A0D-997E-FCE8C1E603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Линия" descr="Изображение линии"/>
          <p:cNvGrpSpPr>
            <a:grpSpLocks/>
          </p:cNvGrpSpPr>
          <p:nvPr/>
        </p:nvGrpSpPr>
        <p:grpSpPr bwMode="auto">
          <a:xfrm>
            <a:off x="1522413" y="1514475"/>
            <a:ext cx="10569575" cy="63500"/>
            <a:chOff x="1522413" y="1514475"/>
            <a:chExt cx="10569575" cy="64008"/>
          </a:xfrm>
        </p:grpSpPr>
        <p:sp>
          <p:nvSpPr>
            <p:cNvPr id="4" name="Полилиния 10"/>
            <p:cNvSpPr>
              <a:spLocks/>
            </p:cNvSpPr>
            <p:nvPr/>
          </p:nvSpPr>
          <p:spPr bwMode="invGray">
            <a:xfrm>
              <a:off x="12028488" y="1525677"/>
              <a:ext cx="63500" cy="4800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" name="Полилиния 11"/>
            <p:cNvSpPr>
              <a:spLocks/>
            </p:cNvSpPr>
            <p:nvPr/>
          </p:nvSpPr>
          <p:spPr bwMode="invGray">
            <a:xfrm>
              <a:off x="12022138" y="1533677"/>
              <a:ext cx="19050" cy="0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Полилиния 12"/>
            <p:cNvSpPr>
              <a:spLocks/>
            </p:cNvSpPr>
            <p:nvPr/>
          </p:nvSpPr>
          <p:spPr bwMode="invGray">
            <a:xfrm>
              <a:off x="12041188" y="1532078"/>
              <a:ext cx="39687" cy="6401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Полилиния 15"/>
            <p:cNvSpPr>
              <a:spLocks/>
            </p:cNvSpPr>
            <p:nvPr/>
          </p:nvSpPr>
          <p:spPr bwMode="invGray">
            <a:xfrm>
              <a:off x="11831638" y="1527277"/>
              <a:ext cx="42862" cy="4801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Полилиния 16"/>
            <p:cNvSpPr>
              <a:spLocks/>
            </p:cNvSpPr>
            <p:nvPr/>
          </p:nvSpPr>
          <p:spPr bwMode="invGray">
            <a:xfrm>
              <a:off x="11809413" y="1532078"/>
              <a:ext cx="41275" cy="1600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Полилиния 17"/>
            <p:cNvSpPr>
              <a:spLocks/>
            </p:cNvSpPr>
            <p:nvPr/>
          </p:nvSpPr>
          <p:spPr bwMode="invGray">
            <a:xfrm>
              <a:off x="12003088" y="1538479"/>
              <a:ext cx="77787" cy="3200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Полилиния 18"/>
            <p:cNvSpPr>
              <a:spLocks/>
            </p:cNvSpPr>
            <p:nvPr/>
          </p:nvSpPr>
          <p:spPr bwMode="invGray">
            <a:xfrm>
              <a:off x="11664950" y="1522477"/>
              <a:ext cx="39688" cy="4800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Полилиния 19"/>
            <p:cNvSpPr>
              <a:spLocks/>
            </p:cNvSpPr>
            <p:nvPr/>
          </p:nvSpPr>
          <p:spPr bwMode="invGray">
            <a:xfrm>
              <a:off x="11506200" y="1522477"/>
              <a:ext cx="92075" cy="4800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Полилиния 20"/>
            <p:cNvSpPr>
              <a:spLocks/>
            </p:cNvSpPr>
            <p:nvPr/>
          </p:nvSpPr>
          <p:spPr bwMode="invGray">
            <a:xfrm>
              <a:off x="11471275" y="1525677"/>
              <a:ext cx="34925" cy="3200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Полилиния 21"/>
            <p:cNvSpPr>
              <a:spLocks/>
            </p:cNvSpPr>
            <p:nvPr/>
          </p:nvSpPr>
          <p:spPr bwMode="invGray">
            <a:xfrm>
              <a:off x="11710988" y="1528877"/>
              <a:ext cx="30162" cy="4800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Полилиния 22"/>
            <p:cNvSpPr>
              <a:spLocks/>
            </p:cNvSpPr>
            <p:nvPr/>
          </p:nvSpPr>
          <p:spPr bwMode="invGray">
            <a:xfrm>
              <a:off x="11691938" y="1533677"/>
              <a:ext cx="34925" cy="0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invGray">
            <a:xfrm>
              <a:off x="11741150" y="1533677"/>
              <a:ext cx="4763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invGray">
            <a:xfrm>
              <a:off x="11841163" y="1538479"/>
              <a:ext cx="71437" cy="8000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invGray">
            <a:xfrm>
              <a:off x="11764963" y="1535278"/>
              <a:ext cx="44450" cy="3200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invGray">
            <a:xfrm>
              <a:off x="11744325" y="1538479"/>
              <a:ext cx="20638" cy="1600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invGray">
            <a:xfrm>
              <a:off x="11482388" y="1532078"/>
              <a:ext cx="85725" cy="3200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Полилиния 28"/>
            <p:cNvSpPr>
              <a:spLocks/>
            </p:cNvSpPr>
            <p:nvPr/>
          </p:nvSpPr>
          <p:spPr bwMode="invGray">
            <a:xfrm>
              <a:off x="11626850" y="1533677"/>
              <a:ext cx="4763" cy="0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Полилиния 29"/>
            <p:cNvSpPr>
              <a:spLocks/>
            </p:cNvSpPr>
            <p:nvPr/>
          </p:nvSpPr>
          <p:spPr bwMode="invGray">
            <a:xfrm>
              <a:off x="11261725" y="1533677"/>
              <a:ext cx="4763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Полилиния 30"/>
            <p:cNvSpPr>
              <a:spLocks/>
            </p:cNvSpPr>
            <p:nvPr/>
          </p:nvSpPr>
          <p:spPr bwMode="invGray">
            <a:xfrm>
              <a:off x="11553825" y="1533677"/>
              <a:ext cx="44450" cy="3200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Полилиния 31"/>
            <p:cNvSpPr>
              <a:spLocks/>
            </p:cNvSpPr>
            <p:nvPr/>
          </p:nvSpPr>
          <p:spPr bwMode="invGray">
            <a:xfrm>
              <a:off x="11409363" y="1528877"/>
              <a:ext cx="31750" cy="3200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Полилиния 32"/>
            <p:cNvSpPr>
              <a:spLocks/>
            </p:cNvSpPr>
            <p:nvPr/>
          </p:nvSpPr>
          <p:spPr bwMode="invGray">
            <a:xfrm>
              <a:off x="11618913" y="153207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Полилиния 33"/>
            <p:cNvSpPr>
              <a:spLocks/>
            </p:cNvSpPr>
            <p:nvPr/>
          </p:nvSpPr>
          <p:spPr bwMode="invGray">
            <a:xfrm>
              <a:off x="11598275" y="1532078"/>
              <a:ext cx="28575" cy="1600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6" name="Полилиния 34"/>
            <p:cNvSpPr>
              <a:spLocks/>
            </p:cNvSpPr>
            <p:nvPr/>
          </p:nvSpPr>
          <p:spPr bwMode="invGray">
            <a:xfrm>
              <a:off x="11137900" y="1533677"/>
              <a:ext cx="188913" cy="24004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7" name="Полилиния 35"/>
            <p:cNvSpPr>
              <a:spLocks/>
            </p:cNvSpPr>
            <p:nvPr/>
          </p:nvSpPr>
          <p:spPr bwMode="invGray">
            <a:xfrm>
              <a:off x="11266488" y="1528877"/>
              <a:ext cx="95250" cy="4800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" name="Полилиния 36"/>
            <p:cNvSpPr>
              <a:spLocks/>
            </p:cNvSpPr>
            <p:nvPr/>
          </p:nvSpPr>
          <p:spPr bwMode="invGray">
            <a:xfrm>
              <a:off x="11361738" y="1532078"/>
              <a:ext cx="134937" cy="11201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9" name="Полилиния 37"/>
            <p:cNvSpPr>
              <a:spLocks/>
            </p:cNvSpPr>
            <p:nvPr/>
          </p:nvSpPr>
          <p:spPr bwMode="invGray">
            <a:xfrm>
              <a:off x="11834813" y="1552880"/>
              <a:ext cx="9525" cy="160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" name="Полилиния 38"/>
            <p:cNvSpPr>
              <a:spLocks/>
            </p:cNvSpPr>
            <p:nvPr/>
          </p:nvSpPr>
          <p:spPr bwMode="invGray">
            <a:xfrm>
              <a:off x="11764963" y="1543279"/>
              <a:ext cx="117475" cy="9601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1" name="Полилиния 39"/>
            <p:cNvSpPr>
              <a:spLocks/>
            </p:cNvSpPr>
            <p:nvPr/>
          </p:nvSpPr>
          <p:spPr bwMode="invGray">
            <a:xfrm>
              <a:off x="11555413" y="1543279"/>
              <a:ext cx="69850" cy="6401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2" name="Полилиния 40"/>
            <p:cNvSpPr>
              <a:spLocks/>
            </p:cNvSpPr>
            <p:nvPr/>
          </p:nvSpPr>
          <p:spPr bwMode="invGray">
            <a:xfrm>
              <a:off x="11223625" y="1527277"/>
              <a:ext cx="38100" cy="6401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3" name="Полилиния 41"/>
            <p:cNvSpPr>
              <a:spLocks/>
            </p:cNvSpPr>
            <p:nvPr/>
          </p:nvSpPr>
          <p:spPr bwMode="invGray">
            <a:xfrm>
              <a:off x="11145838" y="1528877"/>
              <a:ext cx="22225" cy="3200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invGray">
            <a:xfrm>
              <a:off x="6197600" y="1565681"/>
              <a:ext cx="20638" cy="160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invGray">
            <a:xfrm>
              <a:off x="6356350" y="1565681"/>
              <a:ext cx="9525" cy="0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invGray">
            <a:xfrm>
              <a:off x="8950325" y="1522477"/>
              <a:ext cx="61913" cy="6401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7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200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8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3200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9" name="Полилиния 47"/>
            <p:cNvSpPr>
              <a:spLocks/>
            </p:cNvSpPr>
            <p:nvPr/>
          </p:nvSpPr>
          <p:spPr bwMode="invGray">
            <a:xfrm>
              <a:off x="5410200" y="1568882"/>
              <a:ext cx="36513" cy="3200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0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801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1" name="Полилиния 49"/>
            <p:cNvSpPr>
              <a:spLocks/>
            </p:cNvSpPr>
            <p:nvPr/>
          </p:nvSpPr>
          <p:spPr bwMode="invGray">
            <a:xfrm>
              <a:off x="6257925" y="1525677"/>
              <a:ext cx="19050" cy="1600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2" name="Полилиния 50"/>
            <p:cNvSpPr>
              <a:spLocks/>
            </p:cNvSpPr>
            <p:nvPr/>
          </p:nvSpPr>
          <p:spPr bwMode="invGray">
            <a:xfrm>
              <a:off x="10134600" y="1527277"/>
              <a:ext cx="71438" cy="4801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3" name="Полилиния 51"/>
            <p:cNvSpPr>
              <a:spLocks/>
            </p:cNvSpPr>
            <p:nvPr/>
          </p:nvSpPr>
          <p:spPr bwMode="invGray">
            <a:xfrm>
              <a:off x="2582863" y="1559281"/>
              <a:ext cx="7937" cy="160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4" name="Полилиния 52"/>
            <p:cNvSpPr>
              <a:spLocks/>
            </p:cNvSpPr>
            <p:nvPr/>
          </p:nvSpPr>
          <p:spPr bwMode="invGray">
            <a:xfrm>
              <a:off x="1762125" y="1522477"/>
              <a:ext cx="34925" cy="0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5" name="Полилиния 53"/>
            <p:cNvSpPr>
              <a:spLocks/>
            </p:cNvSpPr>
            <p:nvPr/>
          </p:nvSpPr>
          <p:spPr bwMode="invGray">
            <a:xfrm>
              <a:off x="10812463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6" name="Полилиния 54"/>
            <p:cNvSpPr>
              <a:spLocks/>
            </p:cNvSpPr>
            <p:nvPr/>
          </p:nvSpPr>
          <p:spPr bwMode="invGray">
            <a:xfrm>
              <a:off x="10896600" y="1544879"/>
              <a:ext cx="7938" cy="3200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7" name="Полилиния 55"/>
            <p:cNvSpPr>
              <a:spLocks/>
            </p:cNvSpPr>
            <p:nvPr/>
          </p:nvSpPr>
          <p:spPr bwMode="invGray">
            <a:xfrm>
              <a:off x="9947275" y="1554481"/>
              <a:ext cx="4763" cy="0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8" name="Полилиния 56"/>
            <p:cNvSpPr>
              <a:spLocks/>
            </p:cNvSpPr>
            <p:nvPr/>
          </p:nvSpPr>
          <p:spPr bwMode="invGray">
            <a:xfrm>
              <a:off x="10817225" y="1532078"/>
              <a:ext cx="23813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" name="Полилиния 57"/>
            <p:cNvSpPr>
              <a:spLocks/>
            </p:cNvSpPr>
            <p:nvPr/>
          </p:nvSpPr>
          <p:spPr bwMode="invGray">
            <a:xfrm>
              <a:off x="10836275" y="1528877"/>
              <a:ext cx="19050" cy="1600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0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60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1" name="Полилиния 59"/>
            <p:cNvSpPr>
              <a:spLocks/>
            </p:cNvSpPr>
            <p:nvPr/>
          </p:nvSpPr>
          <p:spPr bwMode="invGray">
            <a:xfrm>
              <a:off x="4092575" y="1552880"/>
              <a:ext cx="20638" cy="1601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2" name="Полилиния 60"/>
            <p:cNvSpPr>
              <a:spLocks/>
            </p:cNvSpPr>
            <p:nvPr/>
          </p:nvSpPr>
          <p:spPr bwMode="invGray">
            <a:xfrm>
              <a:off x="8528050" y="1567282"/>
              <a:ext cx="3175" cy="160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3" name="Полилиния 61"/>
            <p:cNvSpPr>
              <a:spLocks/>
            </p:cNvSpPr>
            <p:nvPr/>
          </p:nvSpPr>
          <p:spPr bwMode="invGray">
            <a:xfrm>
              <a:off x="8461375" y="1556080"/>
              <a:ext cx="66675" cy="14402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4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5" name="Полилиния 63"/>
            <p:cNvSpPr>
              <a:spLocks/>
            </p:cNvSpPr>
            <p:nvPr/>
          </p:nvSpPr>
          <p:spPr bwMode="invGray">
            <a:xfrm>
              <a:off x="7508875" y="1559281"/>
              <a:ext cx="11113" cy="4801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6" name="Полилиния 64"/>
            <p:cNvSpPr>
              <a:spLocks/>
            </p:cNvSpPr>
            <p:nvPr/>
          </p:nvSpPr>
          <p:spPr bwMode="invGray">
            <a:xfrm>
              <a:off x="5434013" y="1567282"/>
              <a:ext cx="4762" cy="160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7" name="Полилиния 65"/>
            <p:cNvSpPr>
              <a:spLocks/>
            </p:cNvSpPr>
            <p:nvPr/>
          </p:nvSpPr>
          <p:spPr bwMode="invGray">
            <a:xfrm>
              <a:off x="9672638" y="1567282"/>
              <a:ext cx="25400" cy="3200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8" name="Полилиния 66"/>
            <p:cNvSpPr>
              <a:spLocks/>
            </p:cNvSpPr>
            <p:nvPr/>
          </p:nvSpPr>
          <p:spPr bwMode="invGray">
            <a:xfrm>
              <a:off x="10966450" y="1528877"/>
              <a:ext cx="39688" cy="3200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59" name="Полилиния 67"/>
            <p:cNvSpPr>
              <a:spLocks/>
            </p:cNvSpPr>
            <p:nvPr/>
          </p:nvSpPr>
          <p:spPr bwMode="invGray">
            <a:xfrm>
              <a:off x="11329988" y="1552880"/>
              <a:ext cx="44450" cy="1601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0" name="Полилиния 68"/>
            <p:cNvSpPr>
              <a:spLocks/>
            </p:cNvSpPr>
            <p:nvPr/>
          </p:nvSpPr>
          <p:spPr bwMode="invGray">
            <a:xfrm>
              <a:off x="11042650" y="1540078"/>
              <a:ext cx="60325" cy="6401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" name="Полилиния 69"/>
            <p:cNvSpPr>
              <a:spLocks/>
            </p:cNvSpPr>
            <p:nvPr/>
          </p:nvSpPr>
          <p:spPr bwMode="invGray">
            <a:xfrm>
              <a:off x="11106150" y="1543279"/>
              <a:ext cx="28575" cy="0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2" name="Полилиния 70"/>
            <p:cNvSpPr>
              <a:spLocks/>
            </p:cNvSpPr>
            <p:nvPr/>
          </p:nvSpPr>
          <p:spPr bwMode="invGray">
            <a:xfrm>
              <a:off x="10679113" y="1525677"/>
              <a:ext cx="103187" cy="9601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3" name="Полилиния 71"/>
            <p:cNvSpPr>
              <a:spLocks/>
            </p:cNvSpPr>
            <p:nvPr/>
          </p:nvSpPr>
          <p:spPr bwMode="invGray">
            <a:xfrm>
              <a:off x="11039475" y="1549679"/>
              <a:ext cx="26988" cy="4801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4" name="Полилиния 72"/>
            <p:cNvSpPr>
              <a:spLocks/>
            </p:cNvSpPr>
            <p:nvPr/>
          </p:nvSpPr>
          <p:spPr bwMode="invGray">
            <a:xfrm>
              <a:off x="10841038" y="1549679"/>
              <a:ext cx="58737" cy="1601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5" name="Полилиния 73"/>
            <p:cNvSpPr>
              <a:spLocks/>
            </p:cNvSpPr>
            <p:nvPr/>
          </p:nvSpPr>
          <p:spPr bwMode="invGray">
            <a:xfrm>
              <a:off x="10899775" y="1549679"/>
              <a:ext cx="36513" cy="160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6" name="Полилиния 74"/>
            <p:cNvSpPr>
              <a:spLocks/>
            </p:cNvSpPr>
            <p:nvPr/>
          </p:nvSpPr>
          <p:spPr bwMode="invGray">
            <a:xfrm>
              <a:off x="10958513" y="1554481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7" name="Полилиния 75"/>
            <p:cNvSpPr>
              <a:spLocks/>
            </p:cNvSpPr>
            <p:nvPr/>
          </p:nvSpPr>
          <p:spPr bwMode="invGray">
            <a:xfrm>
              <a:off x="10304463" y="1549679"/>
              <a:ext cx="61912" cy="3200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8" name="Полилиния 76"/>
            <p:cNvSpPr>
              <a:spLocks/>
            </p:cNvSpPr>
            <p:nvPr/>
          </p:nvSpPr>
          <p:spPr bwMode="invGray">
            <a:xfrm>
              <a:off x="10483850" y="1557681"/>
              <a:ext cx="23813" cy="6401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9" name="Полилиния 77"/>
            <p:cNvSpPr>
              <a:spLocks/>
            </p:cNvSpPr>
            <p:nvPr/>
          </p:nvSpPr>
          <p:spPr bwMode="invGray">
            <a:xfrm>
              <a:off x="10291763" y="1564082"/>
              <a:ext cx="117475" cy="1600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0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002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1" name="Полилиния 79"/>
            <p:cNvSpPr>
              <a:spLocks/>
            </p:cNvSpPr>
            <p:nvPr/>
          </p:nvSpPr>
          <p:spPr bwMode="invGray">
            <a:xfrm>
              <a:off x="8951913" y="1568882"/>
              <a:ext cx="96837" cy="8002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2" name="Полилиния 80"/>
            <p:cNvSpPr>
              <a:spLocks/>
            </p:cNvSpPr>
            <p:nvPr/>
          </p:nvSpPr>
          <p:spPr bwMode="invGray">
            <a:xfrm>
              <a:off x="9005888" y="1565681"/>
              <a:ext cx="17462" cy="3200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3" name="Полилиния 81"/>
            <p:cNvSpPr>
              <a:spLocks/>
            </p:cNvSpPr>
            <p:nvPr/>
          </p:nvSpPr>
          <p:spPr bwMode="invGray">
            <a:xfrm>
              <a:off x="1587500" y="1517675"/>
              <a:ext cx="38100" cy="3200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4" name="Полилиния 82"/>
            <p:cNvSpPr>
              <a:spLocks/>
            </p:cNvSpPr>
            <p:nvPr/>
          </p:nvSpPr>
          <p:spPr bwMode="invGray">
            <a:xfrm>
              <a:off x="1522413" y="1519276"/>
              <a:ext cx="30162" cy="4800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5" name="Полилиния 83"/>
            <p:cNvSpPr>
              <a:spLocks/>
            </p:cNvSpPr>
            <p:nvPr/>
          </p:nvSpPr>
          <p:spPr bwMode="invGray">
            <a:xfrm>
              <a:off x="6650038" y="1573683"/>
              <a:ext cx="33337" cy="3200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6" name="Полилиния 84"/>
            <p:cNvSpPr>
              <a:spLocks/>
            </p:cNvSpPr>
            <p:nvPr/>
          </p:nvSpPr>
          <p:spPr bwMode="invGray">
            <a:xfrm>
              <a:off x="6162675" y="1565681"/>
              <a:ext cx="15875" cy="4801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7" name="Полилиния 85"/>
            <p:cNvSpPr>
              <a:spLocks/>
            </p:cNvSpPr>
            <p:nvPr/>
          </p:nvSpPr>
          <p:spPr bwMode="invGray">
            <a:xfrm>
              <a:off x="5738813" y="1570483"/>
              <a:ext cx="60325" cy="6401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0D2D-4865-400B-84DF-418BAC4EB1B0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8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4C8F-B380-431C-ACE5-28C2BADAC8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F90D-260C-480D-8CF0-F936DDE023C8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DD6D-C3CF-4E73-A672-EB76C614F5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рамка" descr="Изображение прямоугольника"/>
          <p:cNvGrpSpPr>
            <a:grpSpLocks/>
          </p:cNvGrpSpPr>
          <p:nvPr/>
        </p:nvGrpSpPr>
        <p:grpSpPr bwMode="auto">
          <a:xfrm>
            <a:off x="4418013" y="1630363"/>
            <a:ext cx="6291262" cy="4576762"/>
            <a:chOff x="4417839" y="1630821"/>
            <a:chExt cx="6291028" cy="4575885"/>
          </a:xfrm>
        </p:grpSpPr>
        <p:grpSp>
          <p:nvGrpSpPr>
            <p:cNvPr id="6" name="Группа 615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5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grpSp>
          <p:nvGrpSpPr>
            <p:cNvPr id="7" name="Группа 616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>
            <a:no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08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A141-D20F-404A-BC38-C5B0527DF0F6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3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55DC-290A-480F-B270-132F75D68A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рамка" descr="Изображение прямоугольника"/>
          <p:cNvGrpSpPr>
            <a:grpSpLocks/>
          </p:cNvGrpSpPr>
          <p:nvPr/>
        </p:nvGrpSpPr>
        <p:grpSpPr bwMode="auto">
          <a:xfrm flipH="1">
            <a:off x="1447800" y="1630363"/>
            <a:ext cx="6291263" cy="4576762"/>
            <a:chOff x="4417839" y="1630821"/>
            <a:chExt cx="6291028" cy="4575885"/>
          </a:xfrm>
        </p:grpSpPr>
        <p:grpSp>
          <p:nvGrpSpPr>
            <p:cNvPr id="6" name="Группа 614"/>
            <p:cNvGrpSpPr>
              <a:grpSpLocks/>
            </p:cNvGrpSpPr>
            <p:nvPr/>
          </p:nvGrpSpPr>
          <p:grpSpPr bwMode="auto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58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234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5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6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59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60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1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2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5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6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grpSp>
          <p:nvGrpSpPr>
            <p:cNvPr id="7" name="Группа 615"/>
            <p:cNvGrpSpPr>
              <a:grpSpLocks/>
            </p:cNvGrpSpPr>
            <p:nvPr/>
          </p:nvGrpSpPr>
          <p:grpSpPr bwMode="auto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8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5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6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9" name="Полилиния 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0" name="Полилиния 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9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0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9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10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4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9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1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2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3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4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5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6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7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8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9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0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1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2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3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4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5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6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7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8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0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1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2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3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4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5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6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7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8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9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0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1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2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3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4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5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6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7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8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9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0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1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2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3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4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5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6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7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8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79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0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1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2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83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>
            <a:no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8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6225-6EAF-46E2-9D7A-1C638ABD5F9D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3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E7E3F-C788-4832-BA57-20ADD2CAC2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полнитель заголовка 1"/>
          <p:cNvSpPr>
            <a:spLocks noGrp="1"/>
          </p:cNvSpPr>
          <p:nvPr>
            <p:ph type="title"/>
          </p:nvPr>
        </p:nvSpPr>
        <p:spPr bwMode="auto">
          <a:xfrm>
            <a:off x="1522413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400800"/>
            <a:ext cx="124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E07511-A569-4AFC-B334-661D66D8A8B9}" type="datetime1">
              <a:rPr lang="ru-RU"/>
              <a:pPr>
                <a:defRPr/>
              </a:pPr>
              <a:t>11.06.2020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3" y="6400800"/>
            <a:ext cx="11430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B2B5A1-3207-47AB-8806-2A43768B9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olas" pitchFamily="49" charset="0"/>
        </a:defRPr>
      </a:lvl9pPr>
    </p:titleStyle>
    <p:bodyStyle>
      <a:lvl1pPr marL="273050" indent="-273050" algn="l" rtl="0" fontAlgn="base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7305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475" indent="-228600" algn="l" rtl="0" fontAlgn="base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909638" y="1341438"/>
            <a:ext cx="107299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«Развитие мышления, познавательной деятельности и коммуникативной компетентности при применении информационных технологий на уроках русского языка и литературы»</a:t>
            </a:r>
            <a:endParaRPr lang="ru-RU" sz="4800"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549275" y="549275"/>
            <a:ext cx="10658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 конце урока можно предложить нарисовать с помощью Paint образ поэзии одного из писателей.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25327" y="1556792"/>
            <a:ext cx="641027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838" y="1052513"/>
            <a:ext cx="9864725" cy="6586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Электронная игра «Карта сокровищ»</a:t>
            </a:r>
          </a:p>
          <a:p>
            <a:pPr marL="571500" indent="-571500" algn="just"/>
            <a:r>
              <a:rPr lang="ru-RU">
                <a:latin typeface="Corbel" pitchFamily="34" charset="0"/>
              </a:rPr>
              <a:t>        </a:t>
            </a:r>
            <a:r>
              <a:rPr lang="ru-RU" sz="4800">
                <a:latin typeface="Corbel" pitchFamily="34" charset="0"/>
              </a:rPr>
              <a:t>-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Электронная игра «Крестики-нолики»</a:t>
            </a:r>
            <a:r>
              <a:rPr lang="ru-RU" sz="54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 algn="just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ru-RU" sz="3600">
                <a:latin typeface="Times New Roman" pitchFamily="18" charset="0"/>
                <a:cs typeface="Times New Roman" pitchFamily="18" charset="0"/>
              </a:rPr>
              <a:t>   - Тестирования в формате ЕГЭ;</a:t>
            </a:r>
          </a:p>
          <a:p>
            <a:pPr marL="571500" indent="-571500" algn="just"/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/>
            <a:r>
              <a:rPr lang="ru-RU" sz="3600">
                <a:latin typeface="Times New Roman" pitchFamily="18" charset="0"/>
                <a:cs typeface="Times New Roman" pitchFamily="18" charset="0"/>
              </a:rPr>
              <a:t>   -   Диктант-молчанка и др.;</a:t>
            </a:r>
          </a:p>
          <a:p>
            <a:pPr marL="571500" indent="-571500" algn="just"/>
            <a:r>
              <a:rPr lang="ru-RU" sz="36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 algn="just">
              <a:buFontTx/>
              <a:buChar char="-"/>
            </a:pPr>
            <a:endParaRPr lang="ru-RU" sz="600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637" y="221713"/>
            <a:ext cx="4608512" cy="191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0716" y="444988"/>
            <a:ext cx="277166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2404" y="208992"/>
            <a:ext cx="2016224" cy="471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559" y="328498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6263" y="2205038"/>
            <a:ext cx="28082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Акварель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38875" y="4921250"/>
            <a:ext cx="18002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Светофор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407525" y="4621213"/>
            <a:ext cx="2016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Почтальон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01800" y="6021388"/>
            <a:ext cx="30972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Бассейн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75" y="549275"/>
            <a:ext cx="10945813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Манера писать, характер начертаний букв в письме. Крупный, мелкий, убористый п. Разборчивый п. 2. перен. Индивидуальная манера, характерные черты.</a:t>
            </a:r>
          </a:p>
          <a:p>
            <a:pPr algn="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Почерк</a:t>
            </a:r>
          </a:p>
          <a:p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Спортивная командная игра, в которой мяч забрасывают руками в корзину - в кольцо с сеткой, укрепленную на специальном щите. </a:t>
            </a:r>
          </a:p>
          <a:p>
            <a:pPr algn="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Баскетбол</a:t>
            </a:r>
          </a:p>
          <a:p>
            <a:pPr>
              <a:buFontTx/>
              <a:buChar char="-"/>
            </a:pP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Шкаф для хранения одежды. 2. Помещение в общественном здании, предназначенное для хранения одежды посетителей; </a:t>
            </a:r>
          </a:p>
          <a:p>
            <a:pPr algn="r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Гардероб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075" y="908050"/>
            <a:ext cx="10226675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Построение мультимедийного урока поможет:</a:t>
            </a: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1) Быстро адаптироваться в современных условиях постоянно меняющихся требований к уроку.</a:t>
            </a:r>
            <a:endParaRPr lang="ru-RU" sz="280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2) Практически мыслить самой и учить этому детей.</a:t>
            </a:r>
            <a:endParaRPr lang="ru-RU" sz="280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3) Включить ребят в активную деятельность.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300" y="765175"/>
            <a:ext cx="10944225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Применение ИКТ технологии на уроках поможет решить такие практические задачи, записанные в программе по русскому языку и литературе, как:</a:t>
            </a:r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формирование прочных орфографических и пунктуационных умений и навыков;</a:t>
            </a:r>
            <a:endParaRPr lang="ru-RU" sz="200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обогащение словарного запаса;</a:t>
            </a:r>
            <a:endParaRPr lang="ru-RU" sz="200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овладение нормами литературного языка;</a:t>
            </a:r>
            <a:endParaRPr lang="ru-RU" sz="200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знание лингвистических и литературоведческих терминов;</a:t>
            </a:r>
            <a:endParaRPr lang="ru-RU" sz="2000">
              <a:latin typeface="Times New Roman" pitchFamily="18" charset="0"/>
            </a:endParaRPr>
          </a:p>
          <a:p>
            <a:pPr indent="449263" algn="just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- наконец, формирование общеучебных умений и навыков.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638" y="620713"/>
            <a:ext cx="10656887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Уроки с использование компьютера можно разделить на два вида:</a:t>
            </a:r>
            <a:endParaRPr lang="ru-RU" sz="28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just">
              <a:buFont typeface="Consolas" pitchFamily="49" charset="0"/>
              <a:buAutoNum type="arabicPeriod"/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Уроки, полностью построенные от начала до конца с помощью компьютера.</a:t>
            </a:r>
            <a:endParaRPr lang="ru-RU" sz="2800">
              <a:latin typeface="Times New Roman" pitchFamily="18" charset="0"/>
            </a:endParaRPr>
          </a:p>
          <a:p>
            <a:pPr indent="228600"/>
            <a:r>
              <a:rPr lang="ru-RU" sz="3600">
                <a:latin typeface="Times New Roman" pitchFamily="18" charset="0"/>
                <a:cs typeface="Times New Roman" pitchFamily="18" charset="0"/>
              </a:rPr>
              <a:t>2. Использование мультимедийного комплекса на различных этапах урока в кабинете русского языка и литературы, здесь может быть и включение фильма , музыкального сопровождения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75" y="1196975"/>
            <a:ext cx="10801350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Основные направления, в которых я использую компьютерные технологии на уроках:</a:t>
            </a:r>
          </a:p>
          <a:p>
            <a:pPr indent="228600" algn="just">
              <a:lnSpc>
                <a:spcPct val="150000"/>
              </a:lnSpc>
            </a:pP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/>
            <a:r>
              <a:rPr lang="ru-RU" sz="3200">
                <a:latin typeface="Times New Roman" pitchFamily="18" charset="0"/>
                <a:cs typeface="Times New Roman" pitchFamily="18" charset="0"/>
              </a:rPr>
              <a:t> - Визуальная информация (иллюстративный, наглядный материал) здесь особенно важен мой опыт применения мультимедиа на уроках развития речи, где рассуждения учащихся связаны с картинами различных художников.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412" y="19050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804" y="188640"/>
            <a:ext cx="11164090" cy="632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4611688" y="3244850"/>
            <a:ext cx="4175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Герасимов «После дождя»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1054100" y="1412875"/>
            <a:ext cx="10728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>
                <a:latin typeface="Times New Roman" pitchFamily="18" charset="0"/>
                <a:cs typeface="Times New Roman" pitchFamily="18" charset="0"/>
              </a:rPr>
              <a:t>Музыкальные заставки так же, как и иллюстрации, помогли отразить эпоху этого времени, подчеркнуть особенности каждого поэта.</a:t>
            </a:r>
            <a:endParaRPr lang="ru-RU" sz="4400">
              <a:latin typeface="Corbe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93738" y="620713"/>
            <a:ext cx="84470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Унылая пора! Очей очарованье!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Приятна мне твоя прощальная краса —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Люблю я пышное природы увяданье,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В багрец и в золото одетые леса,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В их сенях ветра шум и свежее дыханье,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И мглой волнистою покрыты небеса,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И редкий солнца луч, и первые морозы,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И отдаленные седой зимы угрозы.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997" y="1052735"/>
            <a:ext cx="3300988" cy="409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516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15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кольная доска (16x9)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29488_TF02804846_TF02804846.potx" id="{B0D334FF-33A8-46AB-96CF-63558F5650FA}" vid="{48B67DF7-1DEB-4C08-A175-C7A2C8FA45E8}"/>
    </a:ext>
  </a:extLst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школьной доской (широкоэкранный формат)</Template>
  <TotalTime>137</TotalTime>
  <Words>318</Words>
  <Application>Microsoft Office PowerPoint</Application>
  <PresentationFormat>Произвольный</PresentationFormat>
  <Paragraphs>48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13</vt:i4>
      </vt:variant>
    </vt:vector>
  </HeadingPairs>
  <TitlesOfParts>
    <vt:vector size="29" baseType="lpstr">
      <vt:lpstr>Corbel</vt:lpstr>
      <vt:lpstr>Arial</vt:lpstr>
      <vt:lpstr>Consolas</vt:lpstr>
      <vt:lpstr>Times New Roman</vt:lpstr>
      <vt:lpstr>Calibri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Школьная доска (16x9)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----</dc:creator>
  <cp:lastModifiedBy>User</cp:lastModifiedBy>
  <cp:revision>15</cp:revision>
  <dcterms:created xsi:type="dcterms:W3CDTF">2019-03-25T08:53:22Z</dcterms:created>
  <dcterms:modified xsi:type="dcterms:W3CDTF">2020-06-11T19:03:30Z</dcterms:modified>
</cp:coreProperties>
</file>