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8" r:id="rId7"/>
    <p:sldId id="260" r:id="rId8"/>
    <p:sldId id="261" r:id="rId9"/>
    <p:sldId id="262" r:id="rId10"/>
    <p:sldId id="266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99"/>
    <a:srgbClr val="FF99FF"/>
    <a:srgbClr val="D60093"/>
    <a:srgbClr val="1717D9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51" autoAdjust="0"/>
  </p:normalViewPr>
  <p:slideViewPr>
    <p:cSldViewPr>
      <p:cViewPr varScale="1">
        <p:scale>
          <a:sx n="50" d="100"/>
          <a:sy n="50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C708-D8F0-4195-9ACA-1303E21CDF1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E1FE-5199-4ACB-86F7-E6E848412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Уроки дистант 709 школа\фон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15370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ГБОУ Школа № 709</a:t>
            </a:r>
            <a:b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Дошкольные группы, расположенные по адресу: город Москва, улица 9-я Северная линия, дом 15, корпус 3</a:t>
            </a:r>
            <a:r>
              <a:rPr lang="ru-RU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57158" y="2428868"/>
            <a:ext cx="804389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Грамматика для детей 4 – </a:t>
            </a:r>
            <a:r>
              <a:rPr lang="ru-RU" sz="2400" dirty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Согласование числительных с существительными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D6009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«ПОСЧИТАЙ»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571604" y="5643578"/>
            <a:ext cx="407196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 – логопед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Бахтина Юлия Олеговна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00034" y="171448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ОТЛИЧНО!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64912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ttps://www.myfreewallpapers.net/abstract/wallpapers/vector-su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400684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Посчитай мальчиков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Ольга\Desktop\Уроки дистант 709 школа\мальчи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500306"/>
            <a:ext cx="1689466" cy="3786214"/>
          </a:xfrm>
          <a:prstGeom prst="rect">
            <a:avLst/>
          </a:prstGeom>
          <a:noFill/>
        </p:spPr>
      </p:pic>
      <p:pic>
        <p:nvPicPr>
          <p:cNvPr id="20483" name="Picture 3" descr="C:\Users\Ольга\Desktop\Уроки дистант 709 школа\мальчик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00504"/>
            <a:ext cx="1236074" cy="2184828"/>
          </a:xfrm>
          <a:prstGeom prst="rect">
            <a:avLst/>
          </a:prstGeom>
          <a:noFill/>
        </p:spPr>
      </p:pic>
      <p:pic>
        <p:nvPicPr>
          <p:cNvPr id="20485" name="Picture 5" descr="C:\Users\Ольга\Desktop\Уроки дистант 709 школа\мальчик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714620"/>
            <a:ext cx="1571636" cy="3575242"/>
          </a:xfrm>
          <a:prstGeom prst="rect">
            <a:avLst/>
          </a:prstGeom>
          <a:noFill/>
        </p:spPr>
      </p:pic>
      <p:pic>
        <p:nvPicPr>
          <p:cNvPr id="20486" name="Picture 6" descr="C:\Users\Ольга\Desktop\Уроки дистант 709 школа\мальчик 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786058"/>
            <a:ext cx="1785918" cy="3739078"/>
          </a:xfrm>
          <a:prstGeom prst="rect">
            <a:avLst/>
          </a:prstGeom>
          <a:noFill/>
        </p:spPr>
      </p:pic>
      <p:pic>
        <p:nvPicPr>
          <p:cNvPr id="20487" name="Picture 7" descr="C:\Users\Ольга\Desktop\Уроки дистант 709 школа\мальчи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29058" y="2928934"/>
            <a:ext cx="1637488" cy="3400400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285720" y="428604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https://www.myfreewallpapers.net/abstract/wallpapers/vector-su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429288" cy="857256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Посчитай девочек</a:t>
            </a:r>
            <a:endParaRPr lang="ru-RU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Ольга\Desktop\Уроки дистант 709 школа\девоч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14620"/>
            <a:ext cx="1907576" cy="3543276"/>
          </a:xfrm>
          <a:prstGeom prst="rect">
            <a:avLst/>
          </a:prstGeom>
          <a:noFill/>
        </p:spPr>
      </p:pic>
      <p:pic>
        <p:nvPicPr>
          <p:cNvPr id="21508" name="Picture 4" descr="C:\Users\Ольга\Desktop\Уроки дистант 709 школа\девочка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71942"/>
            <a:ext cx="1132073" cy="2093268"/>
          </a:xfrm>
          <a:prstGeom prst="rect">
            <a:avLst/>
          </a:prstGeom>
          <a:noFill/>
        </p:spPr>
      </p:pic>
      <p:pic>
        <p:nvPicPr>
          <p:cNvPr id="21509" name="Picture 5" descr="C:\Users\Ольга\Desktop\Уроки дистант 709 школа\девочка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928934"/>
            <a:ext cx="1872890" cy="3257568"/>
          </a:xfrm>
          <a:prstGeom prst="rect">
            <a:avLst/>
          </a:prstGeom>
          <a:noFill/>
        </p:spPr>
      </p:pic>
      <p:pic>
        <p:nvPicPr>
          <p:cNvPr id="21513" name="Picture 9" descr="https://i.pinimg.com/736x/f6/2e/04/f62e04ff09b254dded368877c302ef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000372"/>
            <a:ext cx="1890575" cy="3190844"/>
          </a:xfrm>
          <a:prstGeom prst="rect">
            <a:avLst/>
          </a:prstGeom>
          <a:noFill/>
        </p:spPr>
      </p:pic>
      <p:pic>
        <p:nvPicPr>
          <p:cNvPr id="21515" name="Picture 11" descr="https://i.pinimg.com/736x/ed/a3/87/eda3875357b602f4cf307960822cfdf9--girl-clipart-pet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714752"/>
            <a:ext cx="1363215" cy="2428892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214282" y="142852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УМНИЦА!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64912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14348" y="428604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Уроки дистант 709 школа\фон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001024" cy="542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078" name="Picture 6" descr="https://avatars.mds.yandex.net/get-pdb/1338671/a0f2e3df-ddab-4d0a-9d13-7be8d6611dcd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41326">
            <a:off x="1270415" y="1694663"/>
            <a:ext cx="1648567" cy="1658312"/>
          </a:xfrm>
          <a:prstGeom prst="rect">
            <a:avLst/>
          </a:prstGeom>
          <a:noFill/>
        </p:spPr>
      </p:pic>
      <p:pic>
        <p:nvPicPr>
          <p:cNvPr id="3082" name="Picture 10" descr="https://avatars.mds.yandex.net/get-pdb/921693/299b4a48-fd11-4c35-b87a-86342961911e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6351">
            <a:off x="6705654" y="1548677"/>
            <a:ext cx="1503421" cy="1579845"/>
          </a:xfrm>
          <a:prstGeom prst="rect">
            <a:avLst/>
          </a:prstGeom>
          <a:noFill/>
        </p:spPr>
      </p:pic>
      <p:pic>
        <p:nvPicPr>
          <p:cNvPr id="3086" name="Picture 14" descr="https://ds7semicvetik.klgd.prosadiki.ru/media/2019/09/27/1262514354/animal-1769728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95412">
            <a:off x="2140945" y="4118166"/>
            <a:ext cx="2053115" cy="1411517"/>
          </a:xfrm>
          <a:prstGeom prst="rect">
            <a:avLst/>
          </a:prstGeom>
          <a:noFill/>
        </p:spPr>
      </p:pic>
      <p:pic>
        <p:nvPicPr>
          <p:cNvPr id="3088" name="Picture 16" descr="https://avatars.mds.yandex.net/get-pdb/905548/deb71e66-713e-45f4-81da-300ead7e1d83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5183">
            <a:off x="3671517" y="1826645"/>
            <a:ext cx="1807115" cy="1629416"/>
          </a:xfrm>
          <a:prstGeom prst="rect">
            <a:avLst/>
          </a:prstGeom>
          <a:noFill/>
        </p:spPr>
      </p:pic>
      <p:pic>
        <p:nvPicPr>
          <p:cNvPr id="3090" name="Picture 18" descr="https://s5.postimg.cc/47soxm37r/PNG_Kelebek_Resimleri-www.nisanboard_54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92958">
            <a:off x="5190942" y="3796793"/>
            <a:ext cx="1918754" cy="1815621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71490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Посчитай бабочек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285720" y="285728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15328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Посчитай майских жуков</a:t>
            </a:r>
            <a:endParaRPr lang="ru-RU" sz="4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ьга\Desktop\Уроки дистант 709 школа\фон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715305" cy="5579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9710" name="Picture 14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4206">
            <a:off x="596592" y="1747088"/>
            <a:ext cx="2140453" cy="2342493"/>
          </a:xfrm>
          <a:prstGeom prst="rect">
            <a:avLst/>
          </a:prstGeom>
          <a:noFill/>
        </p:spPr>
      </p:pic>
      <p:pic>
        <p:nvPicPr>
          <p:cNvPr id="16" name="Picture 14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7855">
            <a:off x="5576403" y="1632889"/>
            <a:ext cx="2140453" cy="2342493"/>
          </a:xfrm>
          <a:prstGeom prst="rect">
            <a:avLst/>
          </a:prstGeom>
          <a:noFill/>
        </p:spPr>
      </p:pic>
      <p:pic>
        <p:nvPicPr>
          <p:cNvPr id="17" name="Picture 14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4206">
            <a:off x="3096922" y="1703232"/>
            <a:ext cx="2140453" cy="2342493"/>
          </a:xfrm>
          <a:prstGeom prst="rect">
            <a:avLst/>
          </a:prstGeom>
          <a:noFill/>
        </p:spPr>
      </p:pic>
      <p:pic>
        <p:nvPicPr>
          <p:cNvPr id="18" name="Picture 14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4206">
            <a:off x="1953914" y="3846372"/>
            <a:ext cx="2140453" cy="2342493"/>
          </a:xfrm>
          <a:prstGeom prst="rect">
            <a:avLst/>
          </a:prstGeom>
          <a:noFill/>
        </p:spPr>
      </p:pic>
      <p:pic>
        <p:nvPicPr>
          <p:cNvPr id="19" name="Picture 14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4206">
            <a:off x="4597121" y="3846372"/>
            <a:ext cx="2140453" cy="2342493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14282" y="142852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4912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00034" y="78579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dn.pixabay.com/photo/2019/05/19/17/32/pens-4214625__4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329858" cy="2357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4" name="Picture 4" descr="https://sc01.alicdn.com/kf/HTB16D0hAfiSBuNkSnhJq6zDcpXaw/NPKDOLL-Rain-Boots-for-18-inch-Do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3500462" cy="3455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6" name="Picture 6" descr="https://find.decor-sales.ru/img/products/69141-1-sht-naduvnye-pvh-basketbol-volejbol-pljazhnyj-mjach-vzroslyj-rebenok-sportivnye-igrushki-sluchajnyj-cvet-smeshannaja-razmer-10-sm-15-sm-20-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85728"/>
            <a:ext cx="242889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0" name="Picture 10" descr="https://www.fantasianew.ru/wa-data/public/shop/products/68/11/31168/images/56890/56890.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429000"/>
            <a:ext cx="3251757" cy="3001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285720" y="500042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ПРЕКРАСНО!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4912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71472" y="500042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143536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71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вижу…</a:t>
            </a:r>
            <a:endParaRPr lang="ru-RU" sz="4000" b="1" dirty="0">
              <a:solidFill>
                <a:srgbClr val="171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zapasexpress.ru/images/detailed/2300/7225.80_1_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1714452" cy="1714452"/>
          </a:xfrm>
          <a:prstGeom prst="rect">
            <a:avLst/>
          </a:prstGeom>
          <a:noFill/>
        </p:spPr>
      </p:pic>
      <p:pic>
        <p:nvPicPr>
          <p:cNvPr id="20" name="Picture 12" descr="https://zapasexpress.ru/images/detailed/2300/7225.80_1_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1785890" cy="1785890"/>
          </a:xfrm>
          <a:prstGeom prst="rect">
            <a:avLst/>
          </a:prstGeom>
          <a:noFill/>
        </p:spPr>
      </p:pic>
      <p:pic>
        <p:nvPicPr>
          <p:cNvPr id="1038" name="Picture 14" descr="https://www.giftsgifts.ru/upload/iblock/2db/2db51b3dd99ea9555ad3bbe6007d8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14554"/>
            <a:ext cx="1857332" cy="1857332"/>
          </a:xfrm>
          <a:prstGeom prst="rect">
            <a:avLst/>
          </a:prstGeom>
          <a:noFill/>
        </p:spPr>
      </p:pic>
      <p:pic>
        <p:nvPicPr>
          <p:cNvPr id="22" name="Picture 14" descr="https://www.giftsgifts.ru/upload/iblock/2db/2db51b3dd99ea9555ad3bbe6007d8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786190"/>
            <a:ext cx="1857332" cy="1857332"/>
          </a:xfrm>
          <a:prstGeom prst="rect">
            <a:avLst/>
          </a:prstGeom>
          <a:noFill/>
        </p:spPr>
      </p:pic>
      <p:pic>
        <p:nvPicPr>
          <p:cNvPr id="23" name="Picture 12" descr="https://zapasexpress.ru/images/detailed/2300/7225.80_1_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86322"/>
            <a:ext cx="1785890" cy="1785890"/>
          </a:xfrm>
          <a:prstGeom prst="rect">
            <a:avLst/>
          </a:prstGeom>
          <a:noFill/>
        </p:spPr>
      </p:pic>
      <p:pic>
        <p:nvPicPr>
          <p:cNvPr id="24" name="Picture 12" descr="https://zapasexpress.ru/images/detailed/2300/7225.80_1_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1785890" cy="1785890"/>
          </a:xfrm>
          <a:prstGeom prst="rect">
            <a:avLst/>
          </a:prstGeom>
          <a:noFill/>
        </p:spPr>
      </p:pic>
      <p:pic>
        <p:nvPicPr>
          <p:cNvPr id="25" name="Picture 12" descr="https://zapasexpress.ru/images/detailed/2300/7225.80_1_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143248"/>
            <a:ext cx="1785890" cy="1785890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500034" y="42860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006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71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вижу…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s://polesie-igrushki.ru/upload/iblock/38d/38df73715610eac2208e4017ed76a5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1452945" cy="1428760"/>
          </a:xfrm>
          <a:prstGeom prst="rect">
            <a:avLst/>
          </a:prstGeom>
          <a:noFill/>
        </p:spPr>
      </p:pic>
      <p:pic>
        <p:nvPicPr>
          <p:cNvPr id="12" name="Picture 4" descr="https://polesie-igrushki.ru/upload/iblock/38d/38df73715610eac2208e4017ed76a5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876"/>
            <a:ext cx="1525592" cy="1500198"/>
          </a:xfrm>
          <a:prstGeom prst="rect">
            <a:avLst/>
          </a:prstGeom>
          <a:noFill/>
        </p:spPr>
      </p:pic>
      <p:pic>
        <p:nvPicPr>
          <p:cNvPr id="18438" name="Picture 6" descr="https://utoy.ru/pictures/ed/a8/%D0%BD335442_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857364"/>
            <a:ext cx="1500198" cy="1500198"/>
          </a:xfrm>
          <a:prstGeom prst="rect">
            <a:avLst/>
          </a:prstGeom>
          <a:noFill/>
        </p:spPr>
      </p:pic>
      <p:pic>
        <p:nvPicPr>
          <p:cNvPr id="15" name="Picture 6" descr="https://utoy.ru/pictures/ed/a8/%D0%BD335442_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428736"/>
            <a:ext cx="1428704" cy="1428704"/>
          </a:xfrm>
          <a:prstGeom prst="rect">
            <a:avLst/>
          </a:prstGeom>
          <a:noFill/>
        </p:spPr>
      </p:pic>
      <p:pic>
        <p:nvPicPr>
          <p:cNvPr id="16" name="Picture 6" descr="https://utoy.ru/pictures/ed/a8/%D0%BD335442_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314"/>
            <a:ext cx="1428704" cy="1428704"/>
          </a:xfrm>
          <a:prstGeom prst="rect">
            <a:avLst/>
          </a:prstGeom>
          <a:noFill/>
        </p:spPr>
      </p:pic>
      <p:pic>
        <p:nvPicPr>
          <p:cNvPr id="17" name="Picture 6" descr="https://utoy.ru/pictures/ed/a8/%D0%BD335442_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14686"/>
            <a:ext cx="1428760" cy="1428760"/>
          </a:xfrm>
          <a:prstGeom prst="rect">
            <a:avLst/>
          </a:prstGeom>
          <a:noFill/>
        </p:spPr>
      </p:pic>
      <p:pic>
        <p:nvPicPr>
          <p:cNvPr id="18" name="Picture 6" descr="https://utoy.ru/pictures/ed/a8/%D0%BD335442_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714884"/>
            <a:ext cx="1500198" cy="1500198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642910" y="285728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71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вижу…</a:t>
            </a:r>
            <a:endParaRPr lang="ru-RU" b="1" dirty="0">
              <a:solidFill>
                <a:srgbClr val="171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1890107" cy="1614466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1806472" cy="1543028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95928"/>
            <a:ext cx="1928826" cy="1647538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86124"/>
            <a:ext cx="1973742" cy="1685904"/>
          </a:xfrm>
          <a:prstGeom prst="rect">
            <a:avLst/>
          </a:prstGeom>
          <a:noFill/>
        </p:spPr>
      </p:pic>
      <p:pic>
        <p:nvPicPr>
          <p:cNvPr id="9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929198"/>
            <a:ext cx="1857388" cy="1586518"/>
          </a:xfrm>
          <a:prstGeom prst="rect">
            <a:avLst/>
          </a:prstGeom>
          <a:noFill/>
        </p:spPr>
      </p:pic>
      <p:pic>
        <p:nvPicPr>
          <p:cNvPr id="19460" name="Picture 4" descr="https://yt3.ggpht.com/a/AGF-l79IMFXSxdZ217B_EV_0cdaqJ1CxkI-Uqx4_CA=s900-c-k-c0xffffffff-no-rj-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857364"/>
            <a:ext cx="1357290" cy="1357290"/>
          </a:xfrm>
          <a:prstGeom prst="rect">
            <a:avLst/>
          </a:prstGeom>
          <a:noFill/>
        </p:spPr>
      </p:pic>
      <p:pic>
        <p:nvPicPr>
          <p:cNvPr id="12" name="Picture 4" descr="https://yt3.ggpht.com/a/AGF-l79IMFXSxdZ217B_EV_0cdaqJ1CxkI-Uqx4_CA=s900-c-k-c0xffffffff-no-rj-m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286124"/>
            <a:ext cx="1500166" cy="150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50</Words>
  <Application>Microsoft Office PowerPoint</Application>
  <PresentationFormat>Экран (4:3)</PresentationFormat>
  <Paragraphs>18</Paragraphs>
  <Slides>13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ГБОУ Школа № 709 Дошкольные группы, расположенные по адресу: город Москва, улица 9-я Северная линия, дом 15, корпус 3 </vt:lpstr>
      <vt:lpstr>Посчитай бабочек</vt:lpstr>
      <vt:lpstr>Посчитай майских жуков</vt:lpstr>
      <vt:lpstr>МОЛОДЕЦ!</vt:lpstr>
      <vt:lpstr>Слайд 5</vt:lpstr>
      <vt:lpstr>ПРЕКРАСНО!</vt:lpstr>
      <vt:lpstr>Я вижу…</vt:lpstr>
      <vt:lpstr>Я вижу…</vt:lpstr>
      <vt:lpstr>Я вижу…</vt:lpstr>
      <vt:lpstr>ОТЛИЧНО!</vt:lpstr>
      <vt:lpstr>Посчитай мальчиков</vt:lpstr>
      <vt:lpstr>Посчитай девочек</vt:lpstr>
      <vt:lpstr>УМНИЦА!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 709 Дошкольное отделение № 5</dc:title>
  <dc:creator>Ольга</dc:creator>
  <cp:lastModifiedBy>Ольга</cp:lastModifiedBy>
  <cp:revision>75</cp:revision>
  <dcterms:created xsi:type="dcterms:W3CDTF">2020-04-27T17:50:37Z</dcterms:created>
  <dcterms:modified xsi:type="dcterms:W3CDTF">2020-05-18T18:58:58Z</dcterms:modified>
</cp:coreProperties>
</file>