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4" r:id="rId4"/>
    <p:sldId id="269" r:id="rId5"/>
    <p:sldId id="271" r:id="rId6"/>
    <p:sldId id="275" r:id="rId7"/>
    <p:sldId id="272" r:id="rId8"/>
    <p:sldId id="273" r:id="rId9"/>
    <p:sldId id="266" r:id="rId10"/>
    <p:sldId id="267" r:id="rId11"/>
    <p:sldId id="257" r:id="rId12"/>
    <p:sldId id="258" r:id="rId13"/>
    <p:sldId id="261" r:id="rId14"/>
    <p:sldId id="26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2" autoAdjust="0"/>
    <p:restoredTop sz="94660"/>
  </p:normalViewPr>
  <p:slideViewPr>
    <p:cSldViewPr>
      <p:cViewPr varScale="1">
        <p:scale>
          <a:sx n="69" d="100"/>
          <a:sy n="69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281E-F5AF-42F4-B1B7-D1EE45D7F259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02B92-6734-445F-B0A5-9BB3A50077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B92-6734-445F-B0A5-9BB3A500779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3951-6615-482D-9181-35977553C74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8F90-4D7E-465C-BDC9-6703DBFF9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301208"/>
            <a:ext cx="4248472" cy="864096"/>
          </a:xfrm>
        </p:spPr>
        <p:txBody>
          <a:bodyPr>
            <a:noAutofit/>
          </a:bodyPr>
          <a:lstStyle/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Жубрина</a:t>
            </a:r>
            <a:r>
              <a:rPr lang="ru-RU" sz="1800" dirty="0" smtClean="0">
                <a:solidFill>
                  <a:schemeClr val="tx1"/>
                </a:solidFill>
              </a:rPr>
              <a:t> Елена Викторовна,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ГБОУ Школа №1748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Москва, 2019г.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218" name="AutoShape 2" descr="https://www.asi.org.ru/wp-content/uploads/2017/03/inklyuzivnyj-festiv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www.asi.org.ru/wp-content/uploads/2017/03/inklyuzivnyj-festiv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Лена\Desktop\Выступление август 2019\1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1560"/>
            <a:ext cx="9143999" cy="36341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2708920"/>
            <a:ext cx="72862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4400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prstClr val="black"/>
                </a:solidFill>
                <a:ea typeface="+mj-ea"/>
                <a:cs typeface="+mj-cs"/>
              </a:rPr>
              <a:t>Из опыта работы </a:t>
            </a:r>
            <a:br>
              <a:rPr lang="ru-RU" sz="4400" b="1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b="1" i="1" dirty="0" smtClean="0">
                <a:solidFill>
                  <a:prstClr val="black"/>
                </a:solidFill>
                <a:ea typeface="+mj-ea"/>
                <a:cs typeface="+mj-cs"/>
              </a:rPr>
              <a:t>с детьми с ОВЗ</a:t>
            </a:r>
            <a:endParaRPr lang="ru-RU" sz="4400" b="1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ена\Desktop\Выступление август 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9321" y="-315415"/>
            <a:ext cx="12702923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Выступление август 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23133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на\Desktop\Выступление август 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2925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79712" y="0"/>
          <a:ext cx="4896544" cy="691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5667375" imgH="8019997" progId="AcroExch.Document.DC">
                  <p:embed/>
                </p:oleObj>
              </mc:Choice>
              <mc:Fallback>
                <p:oleObj name="Acrobat Document" r:id="rId3" imgW="5667375" imgH="8019997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0"/>
                        <a:ext cx="4896544" cy="6917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Лена\Desktop\Выступление август 2019\результ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Не ошибается тот, кто ничего не делает,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хотя это и есть основная ошибка.</a:t>
            </a:r>
          </a:p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Century Gothic" pitchFamily="34" charset="0"/>
              </a:rPr>
              <a:t>А.Н. Толстой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05830"/>
          <a:ext cx="8640960" cy="6812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Категория </a:t>
                      </a:r>
                      <a:r>
                        <a:rPr lang="ru-RU" sz="2800" dirty="0"/>
                        <a:t>детей с ОВЗ 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Варианты программ ФГОС </a:t>
                      </a:r>
                      <a:r>
                        <a:rPr lang="ru-RU" sz="2000" dirty="0" smtClean="0"/>
                        <a:t>НОО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1.Глухие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1.1, 1.2, 1.3, 1.4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2.Слабослышащие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2.1, 2.2, 2.3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3.Слепые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3.1, 3.2, 3.3, 3.4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4.Слабовидящие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4.1, 4.2, 4.3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5.С тяжелыми нарушениями речи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5.1, 5.2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6.С  нарушениями  </a:t>
                      </a:r>
                      <a:r>
                        <a:rPr lang="ru-RU" sz="2000" dirty="0" smtClean="0"/>
                        <a:t>опорно-двигательного аппарата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 6.1, 6.2, 6.3, 6.4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7.С задержкой психического развития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 7.1, 7.2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8.С расстройствами аутистического спектра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8.1, 8.2, 8.3, 8.4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9.С умственной отсталостью (интеллектуальными нарушениями)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Пр. N 1599, вар.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Пр. N 1599, вар. 2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Лена\Desktop\Выступление август 2019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16177" cy="5544616"/>
          </a:xfrm>
          <a:prstGeom prst="rect">
            <a:avLst/>
          </a:prstGeom>
          <a:noFill/>
        </p:spPr>
      </p:pic>
      <p:pic>
        <p:nvPicPr>
          <p:cNvPr id="7172" name="Picture 4" descr="C:\Users\Лена\Desktop\Выступление август 2019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680520" cy="5595508"/>
          </a:xfrm>
          <a:prstGeom prst="rect">
            <a:avLst/>
          </a:prstGeom>
          <a:noFill/>
        </p:spPr>
      </p:pic>
      <p:pic>
        <p:nvPicPr>
          <p:cNvPr id="7173" name="Picture 5" descr="C:\Users\Лена\Desktop\Выступление август 2019\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5157192"/>
            <a:ext cx="8712969" cy="145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Лена\Desktop\Выступление август 2019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24325" cy="6408712"/>
          </a:xfrm>
          <a:prstGeom prst="rect">
            <a:avLst/>
          </a:prstGeom>
          <a:noFill/>
        </p:spPr>
      </p:pic>
      <p:pic>
        <p:nvPicPr>
          <p:cNvPr id="27651" name="Picture 3" descr="C:\Users\Лена\Desktop\Выступление август 2019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196752"/>
            <a:ext cx="4295236" cy="463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3" name="Picture 1" descr="C:\Users\Лена\Desktop\Выступление август 2019\zadanie-str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2435478"/>
          </a:xfrm>
          <a:prstGeom prst="rect">
            <a:avLst/>
          </a:prstGeom>
          <a:noFill/>
        </p:spPr>
      </p:pic>
      <p:pic>
        <p:nvPicPr>
          <p:cNvPr id="8194" name="Picture 2" descr="C:\Users\Лена\Desktop\Выступление август 2019\zadanie-str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835292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Лена\Desktop\Выступление август 2019\элементы бук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38127" cy="4459270"/>
          </a:xfrm>
          <a:prstGeom prst="rect">
            <a:avLst/>
          </a:prstGeom>
          <a:noFill/>
        </p:spPr>
      </p:pic>
      <p:pic>
        <p:nvPicPr>
          <p:cNvPr id="27651" name="Picture 3" descr="C:\Users\Лена\Desktop\Выступление август 2019\бухштабир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8659240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Лена\Desktop\Выступление август 2019\иншаков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5892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Основные принципы обучения детей с ОВЗ: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/>
              <a:t>Мотивация – необходимо вызывать интерес ребенка к окружающему миру и учебному процессу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Развитие – важно создать единый процесс сотрудничества и совместной деятельности.</a:t>
            </a:r>
          </a:p>
          <a:p>
            <a:pPr lvl="0" fontAlgn="base"/>
            <a:r>
              <a:rPr lang="ru-RU" dirty="0" smtClean="0"/>
              <a:t>Построение взаимодействия, оказание помощи в приспособлении к условиям окружающего мира.</a:t>
            </a:r>
          </a:p>
          <a:p>
            <a:pPr lvl="0" fontAlgn="base"/>
            <a:r>
              <a:rPr lang="ru-RU" dirty="0" smtClean="0"/>
              <a:t>Принцип психологической безопасности.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Выступление август 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1" cy="7315200"/>
          </a:xfrm>
          <a:prstGeom prst="rect">
            <a:avLst/>
          </a:prstGeom>
          <a:noFill/>
        </p:spPr>
      </p:pic>
      <p:pic>
        <p:nvPicPr>
          <p:cNvPr id="6147" name="Picture 3" descr="C:\Users\Лена\Desktop\Выступление август 2019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08112"/>
          </a:xfrm>
          <a:prstGeom prst="rect">
            <a:avLst/>
          </a:prstGeom>
          <a:noFill/>
        </p:spPr>
      </p:pic>
      <p:pic>
        <p:nvPicPr>
          <p:cNvPr id="6148" name="Picture 4" descr="C:\Users\Лена\Desktop\Выступление август 2019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9424"/>
            <a:ext cx="3471044" cy="449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1659</TotalTime>
  <Words>131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принципы обучения детей с ОВЗ: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97</cp:revision>
  <dcterms:created xsi:type="dcterms:W3CDTF">2019-08-15T10:48:33Z</dcterms:created>
  <dcterms:modified xsi:type="dcterms:W3CDTF">2020-05-18T12:52:00Z</dcterms:modified>
</cp:coreProperties>
</file>