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7" autoAdjust="0"/>
  </p:normalViewPr>
  <p:slideViewPr>
    <p:cSldViewPr>
      <p:cViewPr varScale="1">
        <p:scale>
          <a:sx n="70" d="100"/>
          <a:sy n="70" d="100"/>
        </p:scale>
        <p:origin x="-12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тематическое планирование 3 класс 21 век\конференция 2015 - 2016 август\шаблоны для презентаций\02841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2"/>
            <a:ext cx="9144000" cy="6857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331690"/>
          </a:xfrm>
        </p:spPr>
        <p:txBody>
          <a:bodyPr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Муниципальный </a:t>
            </a:r>
            <a:r>
              <a:rPr lang="ru-RU" sz="2000" dirty="0">
                <a:solidFill>
                  <a:schemeClr val="tx1"/>
                </a:solidFill>
              </a:rPr>
              <a:t>этап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Всероссийского </a:t>
            </a:r>
            <a:r>
              <a:rPr lang="ru-RU" sz="2000" dirty="0" smtClean="0">
                <a:solidFill>
                  <a:schemeClr val="tx1"/>
                </a:solidFill>
              </a:rPr>
              <a:t>конкурса профессионального мастерства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«Воспитать человека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708920"/>
            <a:ext cx="7704856" cy="2736304"/>
          </a:xfrm>
        </p:spPr>
        <p:txBody>
          <a:bodyPr anchor="ctr">
            <a:normAutofit fontScale="47500" lnSpcReduction="20000"/>
          </a:bodyPr>
          <a:lstStyle/>
          <a:p>
            <a:pPr algn="ctr"/>
            <a:r>
              <a:rPr lang="ru-RU" sz="4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Учитель истории и обществознания </a:t>
            </a:r>
            <a:r>
              <a:rPr lang="ru-RU" sz="4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 классный руководитель </a:t>
            </a:r>
            <a:r>
              <a:rPr lang="ru-RU" sz="4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 «А» </a:t>
            </a:r>
            <a:r>
              <a:rPr lang="ru-RU" sz="4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класса </a:t>
            </a:r>
          </a:p>
          <a:p>
            <a:pPr algn="ctr"/>
            <a:r>
              <a:rPr lang="ru-RU" sz="4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Муниципального автономного общеобразовательного учреждения </a:t>
            </a:r>
          </a:p>
          <a:p>
            <a:pPr algn="ctr"/>
            <a:r>
              <a:rPr lang="ru-RU" sz="4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«Средняя общеобразовательная школа №</a:t>
            </a:r>
            <a:r>
              <a:rPr lang="ru-RU" sz="4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 села Алакуртти» </a:t>
            </a:r>
            <a:endParaRPr lang="ru-RU" sz="4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4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ru-RU" sz="60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Водяницкая</a:t>
            </a:r>
            <a:r>
              <a:rPr lang="ru-RU" sz="6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Марина </a:t>
            </a:r>
            <a:r>
              <a:rPr lang="ru-RU" sz="60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Чулпановна</a:t>
            </a:r>
            <a:endParaRPr lang="ru-RU" sz="6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273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ладимир\Desktop\тематическое планирование 3 класс 21 век\конференция 2015 - 2016 август\шаблоны для презентаций\11527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653536" cy="5184576"/>
          </a:xfrm>
        </p:spPr>
        <p:txBody>
          <a:bodyPr anchor="ctr">
            <a:norm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  <a:t>Если жизнь тебя ломает,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  <a:t>Значит ты достоин испытаний,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  <a:t>Слабых она вряд ли уважает,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  <a:t>Потому что нет у них страданий – 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  <a:t>Побороться. Выстоять. Достигнуть.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  <a:t>Победить все трудности блестяще!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  <a:t>Встав с колен, победным криком крикнуть:</a:t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Times New Roman"/>
              </a:rPr>
              <a:t>Совершил я подвиг настоящий!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83968" y="16288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74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тематическое планирование 3 класс 21 век\конференция 2015 - 2016 август\шаблоны для презентаций\02841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2"/>
            <a:ext cx="9144000" cy="6857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708920"/>
            <a:ext cx="6400800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79712" y="764704"/>
            <a:ext cx="6478488" cy="5328592"/>
          </a:xfrm>
        </p:spPr>
        <p:txBody>
          <a:bodyPr anchor="ctr"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«Самая чистая вода бывает в тех источниках, в которых она пробивается сквозь 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препятствия,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преодолевая 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трудности.»</a:t>
            </a:r>
            <a:b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Мирзакарим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Норбеков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3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тематическое планирование 3 класс 21 век\конференция 2015 - 2016 август\шаблоны для презентаций\02841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2"/>
            <a:ext cx="9144000" cy="6857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72819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Давайте познакомимся!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Водяницкая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Марина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Чулпановна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учитель истории и обществознания , а также классный руководитель 8 «А» класса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708920"/>
            <a:ext cx="6400800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76872"/>
            <a:ext cx="7272808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273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тематическое планирование 3 класс 21 век\конференция 2015 - 2016 август\шаблоны для презентаций\02841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2"/>
            <a:ext cx="9144000" cy="6857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708920"/>
            <a:ext cx="6400800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79712" y="764704"/>
            <a:ext cx="6478488" cy="5328592"/>
          </a:xfrm>
        </p:spPr>
        <p:txBody>
          <a:bodyPr anchor="ctr"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«Самая чистая вода бывает в тех источниках, в которых она пробивается сквозь 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препятствия,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преодолевая </a:t>
            </a: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>трудности.»</a:t>
            </a:r>
            <a:b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             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Мирзакарим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Норбеков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3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тематическое планирование 3 класс 21 век\конференция 2015 - 2016 август\шаблоны для презентаций\02841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"/>
            <a:ext cx="9144000" cy="6857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708920"/>
            <a:ext cx="6400800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79712" y="764704"/>
            <a:ext cx="7164288" cy="532859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Тема занятия: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«Трудности – препятствие или возможность?»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3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имир\Desktop\тематическое планирование 3 класс 21 век\конференция 2015 - 2016 август\шаблоны для презентаций\02841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792"/>
            <a:ext cx="9144000" cy="68579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708920"/>
            <a:ext cx="6400800" cy="1752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979712" y="764704"/>
            <a:ext cx="6478488" cy="5328592"/>
          </a:xfrm>
        </p:spPr>
        <p:txBody>
          <a:bodyPr anchor="ctr"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Трудности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– препятствия на пути к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достижени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цели, требующее напряжения и усилия для их преодоления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731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ладимир\Desktop\тематическое планирование 3 класс 21 век\конференция 2015 - 2016 август\шаблоны для презентаций\11527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4680520"/>
          </a:xfrm>
        </p:spPr>
        <p:txBody>
          <a:bodyPr anchor="ctr">
            <a:normAutofit/>
          </a:bodyPr>
          <a:lstStyle/>
          <a:p>
            <a:pPr algn="ctr"/>
            <a:r>
              <a:rPr lang="ru-RU" sz="8000" dirty="0">
                <a:ea typeface="Calibri"/>
                <a:cs typeface="Times New Roman"/>
              </a:rPr>
              <a:t/>
            </a:r>
            <a:br>
              <a:rPr lang="ru-RU" sz="8000" dirty="0">
                <a:ea typeface="Calibri"/>
                <a:cs typeface="Times New Roman"/>
              </a:rPr>
            </a:br>
            <a:r>
              <a:rPr lang="ru-RU" sz="8000" dirty="0" smtClean="0">
                <a:solidFill>
                  <a:srgbClr val="00B050"/>
                </a:solidFill>
                <a:ea typeface="Calibri"/>
                <a:cs typeface="Times New Roman"/>
              </a:rPr>
              <a:t>Упражнение «ЗАБОР»</a:t>
            </a:r>
            <a:endParaRPr lang="ru-RU" sz="8000" dirty="0">
              <a:solidFill>
                <a:srgbClr val="00B05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83968" y="16288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74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ладимир\Desktop\тематическое планирование 3 класс 21 век\конференция 2015 - 2016 август\шаблоны для презентаций\11527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832648"/>
          </a:xfrm>
        </p:spPr>
        <p:txBody>
          <a:bodyPr>
            <a:normAutofit/>
          </a:bodyPr>
          <a:lstStyle/>
          <a:p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83968" y="16288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77072"/>
            <a:ext cx="7632848" cy="2471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9" y="695325"/>
            <a:ext cx="4280345" cy="345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052736"/>
            <a:ext cx="43478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974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ладимир\Desktop\тематическое планирование 3 класс 21 век\конференция 2015 - 2016 август\шаблоны для презентаций\11527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4176464"/>
          </a:xfrm>
        </p:spPr>
        <p:txBody>
          <a:bodyPr anchor="ctr">
            <a:normAutofit/>
          </a:bodyPr>
          <a:lstStyle/>
          <a:p>
            <a:pPr algn="ctr"/>
            <a:r>
              <a:rPr lang="ru-RU" sz="8000" dirty="0">
                <a:ea typeface="Calibri"/>
                <a:cs typeface="Times New Roman"/>
              </a:rPr>
              <a:t/>
            </a:r>
            <a:br>
              <a:rPr lang="ru-RU" sz="8000" dirty="0">
                <a:ea typeface="Calibri"/>
                <a:cs typeface="Times New Roman"/>
              </a:rPr>
            </a:br>
            <a:r>
              <a:rPr lang="ru-RU" sz="8000" dirty="0" smtClean="0">
                <a:solidFill>
                  <a:srgbClr val="7030A0"/>
                </a:solidFill>
                <a:ea typeface="Calibri"/>
                <a:cs typeface="Times New Roman"/>
              </a:rPr>
              <a:t>Упражнение «ТРОИЦА»</a:t>
            </a:r>
            <a:endParaRPr lang="ru-RU" sz="8000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83968" y="1628800"/>
            <a:ext cx="411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974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ладимир\Desktop\тематическое планирование 3 класс 21 век\конференция 2015 - 2016 август\шаблоны для презентаций\115274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2304256"/>
          </a:xfrm>
        </p:spPr>
        <p:txBody>
          <a:bodyPr anchor="t">
            <a:norm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ea typeface="Calibri"/>
                <a:cs typeface="Times New Roman"/>
              </a:rPr>
              <a:t>Упражнение «СОЛНЫШКО</a:t>
            </a:r>
            <a:r>
              <a:rPr lang="ru-RU" sz="8000" dirty="0" smtClean="0">
                <a:solidFill>
                  <a:srgbClr val="FF0000"/>
                </a:solidFill>
                <a:ea typeface="Calibri"/>
                <a:cs typeface="Times New Roman"/>
              </a:rPr>
              <a:t>»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140968"/>
            <a:ext cx="4114800" cy="300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5974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</TotalTime>
  <Words>100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Муниципальный этап Всероссийского конкурса профессионального мастерства «Воспитать человека»  </vt:lpstr>
      <vt:lpstr>Давайте познакомимся!  Водяницкая Марина Чулпановна, учитель истории и обществознания , а также классный руководитель 8 «А» класса </vt:lpstr>
      <vt:lpstr>«Самая чистая вода бывает в тех источниках, в которых она пробивается сквозь препятствия, преодолевая трудности.»                     Мирзакарим Норбеков</vt:lpstr>
      <vt:lpstr>Тема занятия: «Трудности – препятствие или возможность?»</vt:lpstr>
      <vt:lpstr>Трудности – препятствия на пути к достижени цели, требующее напряжения и усилия для их преодоления</vt:lpstr>
      <vt:lpstr> Упражнение «ЗАБОР»</vt:lpstr>
      <vt:lpstr> </vt:lpstr>
      <vt:lpstr> Упражнение «ТРОИЦА»</vt:lpstr>
      <vt:lpstr>Упражнение «СОЛНЫШКО»</vt:lpstr>
      <vt:lpstr>Если жизнь тебя ломает,  Значит ты достоин испытаний, Слабых она вряд ли уважает,  Потому что нет у них страданий –  Побороться. Выстоять. Достигнуть. Победить все трудности блестяще! Встав с колен, победным криком крикнуть: Совершил я подвиг настоящий!</vt:lpstr>
      <vt:lpstr>«Самая чистая вода бывает в тех источниках, в которых она пробивается сквозь препятствия, преодолевая трудности.»                     Мирзакарим Норбеков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19</cp:revision>
  <dcterms:created xsi:type="dcterms:W3CDTF">2019-11-11T21:28:34Z</dcterms:created>
  <dcterms:modified xsi:type="dcterms:W3CDTF">2019-11-11T23:18:16Z</dcterms:modified>
</cp:coreProperties>
</file>