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2" r:id="rId3"/>
    <p:sldId id="274" r:id="rId4"/>
    <p:sldId id="275" r:id="rId5"/>
    <p:sldId id="276" r:id="rId6"/>
    <p:sldId id="273" r:id="rId7"/>
    <p:sldId id="263" r:id="rId8"/>
    <p:sldId id="265" r:id="rId9"/>
    <p:sldId id="277" r:id="rId10"/>
    <p:sldId id="258" r:id="rId11"/>
    <p:sldId id="259" r:id="rId12"/>
    <p:sldId id="262" r:id="rId13"/>
    <p:sldId id="271" r:id="rId14"/>
    <p:sldId id="26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4DD30-9C64-42F9-BD23-8E17FF8BCCC9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5DF8D-F550-4B08-9891-E7A5E1A17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3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5DF8D-F550-4B08-9891-E7A5E1A17B8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612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5DF8D-F550-4B08-9891-E7A5E1A17B8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61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5DF8D-F550-4B08-9891-E7A5E1A17B8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21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5DF8D-F550-4B08-9891-E7A5E1A17B8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655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5DF8D-F550-4B08-9891-E7A5E1A17B8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4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28" y="0"/>
            <a:ext cx="9153128" cy="915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206084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2636912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Родительское собрание в группе №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ГБОУ Школа 1467 СП 1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Забота о здоровье ребёнка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9264" y="5301208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</a:p>
          <a:p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Игнашкина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Юлия Андреевна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 подготовительной группы №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23528" y="692696"/>
            <a:ext cx="8568952" cy="60016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●Способствовать воспитанию потребности в здоровом образе жизни;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●Обеспечению физического и психического благополучия;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●Познакомить родителей воспитанников с основными факторами, способствующими укреплению и сохранению здоровья дошкольников в домашних условиях и условиях детского сада;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●Формирование у родителей мотивации здорового образа жизни, ответственности за свое здоровье и здоровье своих детей, повышение мастерства родителей по использованию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здоровьесберегающих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технологий в домашних условиях.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●Развивать чувство единства, сплоченности.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0"/>
            <a:ext cx="8568952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endParaRPr lang="ru-RU" sz="4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1520" y="1340768"/>
            <a:ext cx="8712968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Оформление плакатов по теме собрания.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Подготовка приглашений каждой семье с текстом.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3.Оформление выставки методической литературы по теме родительского собрания.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Оформление папки-передвижки «Режим дошкольника».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Оформление фото стенда «...Физическое воспитание – это то, что обеспечивает здоровье и доставляет радость».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Крэттен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Подготовка сообщения для родителей на тему: «Забота о здоровье ребенка».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Подготовка методических рекомендаций для родителей.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Оформление места проведения собрания.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9.Подготовка видео презентации: «Гигиенические и закаливающие процедуры детей в ДОУ».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 Подготовка  анкет для  родителей.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 Подготовка памяток родителям по здоровому образу жизни.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  Проведение заседания родительского комитета.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1043608" y="404664"/>
            <a:ext cx="734481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подготовки собрания</a:t>
            </a:r>
            <a:endParaRPr lang="ru-RU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51520" y="980728"/>
            <a:ext cx="8568952" cy="550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Вступление. Короткое, эмоциональное выступление, настраивающее на тему предстоящего разговора.  Использование  музыкального фона (П. И. Чайковский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Времена года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Дискуссия. Рассматривание вопросов и ситуаций по теме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Забота о здоровье ребенка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высказывания  мнения воспитателей, детей, родителей.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Музыкальная пауза. Выполнение физкультминутки всеми родителями под музыку, соответственно теме собрания.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Мудрые мысли. На каждом столе лежат карточки с высказываниями великих людей, в соответствии с темой собрания. Под музыку карточки передаются по кругу, таким образом, родители знакомятся с содержанием каждой карточки, наиболее понравившиеся зачитывают вслух.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188640"/>
            <a:ext cx="72008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План проведения собрания</a:t>
            </a:r>
            <a:endParaRPr lang="ru-RU" sz="40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99592" y="332656"/>
            <a:ext cx="72008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План проведения собрания</a:t>
            </a:r>
            <a:endParaRPr lang="ru-RU" sz="40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51520" y="1114872"/>
            <a:ext cx="8568952" cy="4093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Видео презентация для родителей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Гигиенические и закаливающие процедуры  детей в ДОУ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Работа с памятками.  Родители знакомятся с памятками по здоровому образу жизни. Делают выводы, делятся своим опытом.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Заключение.  Вывод по теме. Решение.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Анкетирование родителей. Чтобы увидеть положительные и отрицательные стороны проведенного собрания.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00808"/>
            <a:ext cx="66579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332656"/>
            <a:ext cx="777686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Объявление о проведении собрания в группе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332656"/>
            <a:ext cx="777686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Приглашение на родительское собрание 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b="6845"/>
          <a:stretch>
            <a:fillRect/>
          </a:stretch>
        </p:blipFill>
        <p:spPr bwMode="auto">
          <a:xfrm>
            <a:off x="11392" y="3068960"/>
            <a:ext cx="18040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835696" y="3068960"/>
            <a:ext cx="7056784" cy="2462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Уважаемые родители!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В дошкольном возрасте у ребёнка закладываются основные навыки по формированию здоровья, это самое благоприятное время для выработки правильных привычек, которые в сочетании с обучением дошкольников методам совершенствования и сохранения здоровья приведут к положительным результатам.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Мы приглашаем, вас обсудить проблему «Забота о здоровье ребенка».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Наша встреча состоится «______»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_______________в_____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час. _____  мин.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«Хорошее здоровье, ощущение полноты, неистощимости физических сил – важнейший источник жизнерадостного мировосприятия, оптимизма, готовности преодолеть любые трудности».                                                   В.А. Сухомлинский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332656"/>
            <a:ext cx="777686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Методическая литература по теме собрания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1389837" cy="213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348880"/>
            <a:ext cx="1713483" cy="219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/>
          <a:srcRect l="6321" t="4641" r="11361" b="5901"/>
          <a:stretch>
            <a:fillRect/>
          </a:stretch>
        </p:blipFill>
        <p:spPr bwMode="auto">
          <a:xfrm>
            <a:off x="5436096" y="2118160"/>
            <a:ext cx="1451317" cy="210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293096"/>
            <a:ext cx="1317731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1772816"/>
            <a:ext cx="1529848" cy="231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1916832"/>
            <a:ext cx="1211402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3284984"/>
            <a:ext cx="1905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4653136"/>
            <a:ext cx="1197298" cy="190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11" cstate="print"/>
          <a:srcRect r="11896" b="11563"/>
          <a:stretch>
            <a:fillRect/>
          </a:stretch>
        </p:blipFill>
        <p:spPr bwMode="auto">
          <a:xfrm>
            <a:off x="3707904" y="3717032"/>
            <a:ext cx="194771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332656"/>
            <a:ext cx="777686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Оформление папки-передвижки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«Режим дошкольника» 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6 00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44824"/>
            <a:ext cx="1760269" cy="242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61 00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276872"/>
            <a:ext cx="1799569" cy="2474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62 00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2636912"/>
            <a:ext cx="1760269" cy="242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63 00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3140968"/>
            <a:ext cx="1655552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64 001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3573016"/>
            <a:ext cx="1760269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66 001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63628" y="4509120"/>
            <a:ext cx="1393762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332656"/>
            <a:ext cx="777686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 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P5160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95978" y="1672241"/>
            <a:ext cx="3803915" cy="2852936"/>
          </a:xfrm>
          <a:prstGeom prst="rect">
            <a:avLst/>
          </a:prstGeom>
        </p:spPr>
      </p:pic>
      <p:pic>
        <p:nvPicPr>
          <p:cNvPr id="11" name="Рисунок 10" descr="P5160244.JPG"/>
          <p:cNvPicPr>
            <a:picLocks noChangeAspect="1"/>
          </p:cNvPicPr>
          <p:nvPr/>
        </p:nvPicPr>
        <p:blipFill>
          <a:blip r:embed="rId4" cstate="print"/>
          <a:srcRect l="578" b="2761"/>
          <a:stretch>
            <a:fillRect/>
          </a:stretch>
        </p:blipFill>
        <p:spPr>
          <a:xfrm rot="5400000">
            <a:off x="2766841" y="2281831"/>
            <a:ext cx="3820480" cy="2802450"/>
          </a:xfrm>
          <a:prstGeom prst="rect">
            <a:avLst/>
          </a:prstGeom>
        </p:spPr>
      </p:pic>
      <p:pic>
        <p:nvPicPr>
          <p:cNvPr id="12" name="Рисунок 11" descr="P5160243.JPG"/>
          <p:cNvPicPr>
            <a:picLocks noChangeAspect="1"/>
          </p:cNvPicPr>
          <p:nvPr/>
        </p:nvPicPr>
        <p:blipFill>
          <a:blip r:embed="rId5" cstate="print"/>
          <a:srcRect l="2372" t="5122" b="6325"/>
          <a:stretch>
            <a:fillRect/>
          </a:stretch>
        </p:blipFill>
        <p:spPr>
          <a:xfrm rot="5400000">
            <a:off x="5719851" y="3453358"/>
            <a:ext cx="3755909" cy="25550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522920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Рациональная одежда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9912" y="580526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Прогулка на воздухе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6216" y="20608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Температурный режим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332656"/>
            <a:ext cx="777686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Рекомендации по питанию ребёнка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365104"/>
            <a:ext cx="2382209" cy="233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95536" y="1762944"/>
            <a:ext cx="8496944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Пища нужна ребенку не только для выработки энергии и восстановления разрушенных в процессе жизнедеятельности веществ и клеток, но и для построения новых клеток и тканей. В организме ребенка процессы роста происходят особенно интенсивно.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пище должны содержаться в правильном отношении все вещества, которые входят в состав тканей человеческого организма: белки, жиры, углеводы, минеральные соли и витамины.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260648"/>
            <a:ext cx="828092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Формы взаимодействия с семьёй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51520" y="1484784"/>
            <a:ext cx="8568952" cy="26468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Коллективная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Индивидуальная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Наглядно-информационная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93096"/>
            <a:ext cx="2920739" cy="2336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306247"/>
            <a:ext cx="2232248" cy="224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293096"/>
            <a:ext cx="3179988" cy="226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260648"/>
            <a:ext cx="777686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Рекомендации по питанию ребёнка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51520" y="1069867"/>
            <a:ext cx="8496944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● Белки, содержащиеся в молоке, мясе, рыбе, яйцах, – основной источник материала для построения тканей.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●  Жиры служат прежде всего для покрытия энергетических затрат, из них образуется жировая ткань в организме. Но избыточное количество жира в питании ведет к нарушению обмена веществ. В пище детей должны содержаться жиры животного и растительного происхождения. 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●   Углеводы, имеющиеся в сахаре, крупе, картофеле и мучных продуктах, в основном обеспечивают организм энергией.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●    Минеральные вещества и витамины, способствуют нормальному росту, развитию и жизнедеятельности организма, обмену веществ.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●     Полноценное питание детей предусматривает соотношение белков, жиров и углеводов 1:1:3 (или 1:1:4). Если это соотношение нарушено, то даже высококачественная пища усваивается плохо.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Пища должна быть разнообразной и вкусно приготовленной.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3568" y="0"/>
            <a:ext cx="777686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Физическое здоровье</a:t>
            </a:r>
            <a:endParaRPr lang="ru-RU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ребёнка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51520" y="1196753"/>
            <a:ext cx="8496944" cy="5320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дошкольника начинается с утренней гимнастики, которая благотворно действует на его общее состояние, самочувствие. Проснувшийся ребенок сонлив, у него отмечается некоторая скованность движений.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 утренней гимнастики появляется чувство бодрости и повышается работоспособность. Учитывая, что мышцы ребенка недостаточно развиты, характер о количество упражнений должны быть строго дозированы. Детям  дошкольного возраста рекомендуется не более 5 – 7 упражнений. Во время гимнастики ребенок должен  быть легко одет: майка, трусы, тапочки.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Утреннюю гимнастику необходимо проводить при открытой форточке. После гимнастики следуют водные процедуры (обтирание, обливание).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1644650" cy="134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51520" y="1225643"/>
            <a:ext cx="8892480" cy="5262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Кожа детей нежна, легко ранима, поэтому требует постоянного ухода. Ребенок должен каждый день утром и вечером  мыть лицо, руки, уши и шею с мылом. Необходимо заботиться и о чистоте ног, приучать детей мыть их ежедневно, особенно летом. У ребенка должна быть собственная расческа. К навыкам личной гигиены относится и уход за полостью рта. Чистить зубы необходимо ежедневно, а после каждой еды – полоскать рот теплой водой.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Соблюдение гигиенических навыков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становится привычкой ребенка;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пока эта привычка не сложилась, следует ежедневно напоминать дошкольнику о необходимости соблюдать правила личной гигиены, постепенно предоставляя ему большую самостоятельность.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683568" y="106223"/>
            <a:ext cx="820891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Личная гигиена.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Культурно гигиенические навыки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162559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35" y="3645024"/>
            <a:ext cx="150016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128" cy="915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206084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3006243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Спасибо за внимание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260648"/>
            <a:ext cx="828092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Коллективные формы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23528" y="1124744"/>
            <a:ext cx="8568952" cy="52783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ь"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Родительские собрания, </a:t>
            </a:r>
          </a:p>
          <a:p>
            <a:pPr>
              <a:lnSpc>
                <a:spcPct val="150000"/>
              </a:lnSpc>
              <a:buFont typeface="Wingdings" pitchFamily="2" charset="2"/>
              <a:buChar char="ь"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Конференции,</a:t>
            </a:r>
          </a:p>
          <a:p>
            <a:pPr>
              <a:lnSpc>
                <a:spcPct val="150000"/>
              </a:lnSpc>
              <a:buFont typeface="Wingdings" pitchFamily="2" charset="2"/>
              <a:buChar char="ь"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«Круглые столы» </a:t>
            </a:r>
          </a:p>
          <a:p>
            <a:pPr algn="just">
              <a:lnSpc>
                <a:spcPct val="15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lnSpc>
                <a:spcPct val="150000"/>
              </a:lnSpc>
            </a:pPr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Целесообразно сочетать разные формы работы, например, после проведения развлекательных мероприятий с родителями можно организовать беседы и собрания. На общих родительских собраниях обсуждаются проблемы воспитания детей.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 t="24716" r="1401"/>
          <a:stretch>
            <a:fillRect/>
          </a:stretch>
        </p:blipFill>
        <p:spPr bwMode="auto">
          <a:xfrm>
            <a:off x="6084168" y="1412776"/>
            <a:ext cx="2629644" cy="2144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260648"/>
            <a:ext cx="828092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Индивидуальные формы: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23528" y="1268760"/>
            <a:ext cx="8568952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индивидуальным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формам относятся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●индивидуальные консультации;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● Индивидуальные беседы;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● Индивидуальный блокнот;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● Посещение семей на дому.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814381"/>
            <a:ext cx="3208214" cy="2043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260648"/>
            <a:ext cx="828092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Наглядные формы: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23528" y="1628800"/>
            <a:ext cx="8568952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/>
              <a:t>●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 – ознакомительная форма.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/>
              <a:t>●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 – просветительская форма.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12976"/>
            <a:ext cx="242332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212976"/>
            <a:ext cx="2413349" cy="339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212976"/>
            <a:ext cx="242414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260648"/>
            <a:ext cx="828092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Коллективная форма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Родительское собрание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23528" y="1772816"/>
            <a:ext cx="8568952" cy="1846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Это одна из эффективных форм взаимодействия с родителями.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717032"/>
            <a:ext cx="3702968" cy="271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1052736"/>
            <a:ext cx="8352928" cy="4278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содержанию родительские собрания могут быть:</a:t>
            </a:r>
          </a:p>
          <a:p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● текущими</a:t>
            </a:r>
          </a:p>
          <a:p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● тематическими</a:t>
            </a:r>
          </a:p>
          <a:p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● итоговыми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764704"/>
            <a:ext cx="8064896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Тематические родительские собрания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собрания, посвященные актуальной теме, в обсуждении которой заинтересовано абсолютное большинство родителей  группы. </a:t>
            </a: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Тематические родительские собрания, как правило, носят просвещенческий характер и направлены на расширение знаний родителей в области воспитания детей.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6 001.bmp"/>
          <p:cNvPicPr>
            <a:picLocks noChangeAspect="1"/>
          </p:cNvPicPr>
          <p:nvPr/>
        </p:nvPicPr>
        <p:blipFill>
          <a:blip r:embed="rId3" cstate="print"/>
          <a:srcRect l="3791" t="2751" r="3791"/>
          <a:stretch>
            <a:fillRect/>
          </a:stretch>
        </p:blipFill>
        <p:spPr>
          <a:xfrm>
            <a:off x="827584" y="4878034"/>
            <a:ext cx="1368152" cy="197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3" name="Picture 1" descr="F:\для стендов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797152"/>
            <a:ext cx="1355066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F:\для стендов\e42ad7d01a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767294"/>
            <a:ext cx="1368152" cy="193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F:\для стендов\incora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8712" y="4869160"/>
            <a:ext cx="1222316" cy="1780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4149080"/>
            <a:ext cx="1773513" cy="2509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95536" y="1844824"/>
            <a:ext cx="8352928" cy="29784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Родительское собрание в группе № 12 ГБОУ 1467 СП1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Забота о здоровье ребёнка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 descr="G:\DCIM\102OLYMP\PB151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124894" cy="1478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1150</Words>
  <Application>Microsoft Office PowerPoint</Application>
  <PresentationFormat>Экран (4:3)</PresentationFormat>
  <Paragraphs>130</Paragraphs>
  <Slides>23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</dc:creator>
  <cp:lastModifiedBy>Игнашкин Андрей</cp:lastModifiedBy>
  <cp:revision>41</cp:revision>
  <dcterms:created xsi:type="dcterms:W3CDTF">2014-05-15T20:18:35Z</dcterms:created>
  <dcterms:modified xsi:type="dcterms:W3CDTF">2020-05-12T10:34:08Z</dcterms:modified>
</cp:coreProperties>
</file>