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8" r:id="rId6"/>
    <p:sldId id="285" r:id="rId7"/>
    <p:sldId id="277" r:id="rId8"/>
    <p:sldId id="278" r:id="rId9"/>
    <p:sldId id="286" r:id="rId10"/>
    <p:sldId id="287" r:id="rId11"/>
    <p:sldId id="289" r:id="rId12"/>
    <p:sldId id="279" r:id="rId13"/>
    <p:sldId id="280" r:id="rId14"/>
    <p:sldId id="290" r:id="rId15"/>
    <p:sldId id="281" r:id="rId16"/>
    <p:sldId id="282" r:id="rId17"/>
    <p:sldId id="283" r:id="rId18"/>
    <p:sldId id="291" r:id="rId19"/>
    <p:sldId id="266" r:id="rId20"/>
    <p:sldId id="292" r:id="rId21"/>
    <p:sldId id="284" r:id="rId22"/>
    <p:sldId id="293" r:id="rId23"/>
    <p:sldId id="294" r:id="rId24"/>
    <p:sldId id="295" r:id="rId2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03"/>
    <a:srgbClr val="F5F8FA"/>
    <a:srgbClr val="F6F9FB"/>
    <a:srgbClr val="63C98C"/>
    <a:srgbClr val="E43802"/>
    <a:srgbClr val="B73C05"/>
    <a:srgbClr val="F85309"/>
    <a:srgbClr val="FC5308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0" d="100"/>
          <a:sy n="70" d="100"/>
        </p:scale>
        <p:origin x="124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математики. 2.64 Умножение многозначных чисел на трёхзначное число.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Через какие города мы проплыли? По какой реке идёт наш корабль? Какие реки видели</a:t>
            </a:r>
            <a:r>
              <a:rPr lang="ru-RU" baseline="0" dirty="0" smtClean="0"/>
              <a:t> по дороге?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3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Через какие города мы проплыли? По какой реке идёт наш корабль? Какие реки видели</a:t>
            </a:r>
            <a:r>
              <a:rPr lang="ru-RU" baseline="0" dirty="0" smtClean="0"/>
              <a:t> по дороге?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1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Интересные заметки.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8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мы пойдем в плавание.</a:t>
            </a:r>
            <a:r>
              <a:rPr lang="ru-RU" baseline="0" dirty="0" smtClean="0"/>
              <a:t> Но наше плавание будет осуществляться по карте. Карта путешествия будет складываться </a:t>
            </a:r>
            <a:r>
              <a:rPr lang="ru-RU" baseline="0" dirty="0" err="1" smtClean="0"/>
              <a:t>пазлом</a:t>
            </a:r>
            <a:r>
              <a:rPr lang="ru-RU" baseline="0" dirty="0" smtClean="0"/>
              <a:t> и зависеть от того как вы будете справляться с заданиями. Итак, чтобы добраться нам с вами до корабля, а ближайший речной вокзал с кораблями у нас только в г. Пермь. Нам нужно провести разминку.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5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4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1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приехали в столицу Пермского края. И начинаем путешествие. Покупаем билет.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6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</a:t>
            </a:r>
            <a:r>
              <a:rPr lang="ru-RU" dirty="0" smtClean="0"/>
              <a:t>пройти на</a:t>
            </a:r>
            <a:r>
              <a:rPr lang="ru-RU" baseline="0" dirty="0" smtClean="0"/>
              <a:t> корабль нам нужно выполнить задание на с. 10 № 1. Выполняем устно.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1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Отплываем! И первое задание</a:t>
            </a:r>
            <a:r>
              <a:rPr lang="ru-RU" baseline="0" dirty="0" smtClean="0"/>
              <a:t> : с. 10 №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5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какие города мы проплыли? По какой реке идёт наш корабль? Какие реки видели</a:t>
            </a:r>
            <a:r>
              <a:rPr lang="ru-RU" baseline="0" dirty="0" smtClean="0"/>
              <a:t> по дороге?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0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Через какие города мы проплыли? По какой реке идёт наш корабль? Какие реки видели</a:t>
            </a:r>
            <a:r>
              <a:rPr lang="ru-RU" baseline="0" dirty="0" smtClean="0"/>
              <a:t> по дороге?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4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8036" y="3318901"/>
            <a:ext cx="3863726" cy="1655762"/>
          </a:xfrm>
        </p:spPr>
        <p:txBody>
          <a:bodyPr/>
          <a:lstStyle/>
          <a:p>
            <a:r>
              <a:rPr lang="ru-RU" dirty="0" smtClean="0"/>
              <a:t>Составила: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Берёзовская</a:t>
            </a:r>
            <a:r>
              <a:rPr lang="ru-RU" dirty="0" smtClean="0"/>
              <a:t> СОШ №2»</a:t>
            </a:r>
          </a:p>
          <a:p>
            <a:r>
              <a:rPr lang="ru-RU" dirty="0" smtClean="0"/>
              <a:t>Казаринова Мария Юрьевна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3085" y="6469093"/>
            <a:ext cx="3863726" cy="3889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май,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291" t="36893" r="35506" b="49570"/>
          <a:stretch/>
        </p:blipFill>
        <p:spPr>
          <a:xfrm>
            <a:off x="2285215" y="1710493"/>
            <a:ext cx="4683803" cy="434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466" t="33935" r="59556" b="61391"/>
          <a:stretch/>
        </p:blipFill>
        <p:spPr>
          <a:xfrm>
            <a:off x="481931" y="476519"/>
            <a:ext cx="5478934" cy="10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5" y="0"/>
            <a:ext cx="5090616" cy="6761875"/>
          </a:xfrm>
          <a:prstGeom prst="rect">
            <a:avLst/>
          </a:prstGeom>
        </p:spPr>
      </p:pic>
      <p:sp>
        <p:nvSpPr>
          <p:cNvPr id="4" name="4-конечная звезда 3"/>
          <p:cNvSpPr/>
          <p:nvPr/>
        </p:nvSpPr>
        <p:spPr>
          <a:xfrm>
            <a:off x="5418161" y="341194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603009" y="4626591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cdn.photosight.ru/img/1/987/2849128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9" y="508083"/>
            <a:ext cx="8672764" cy="57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.photosight.ru/img/1/987/2849128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4" y="341194"/>
            <a:ext cx="2695817" cy="17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90" t="32174" r="51046" b="63248"/>
          <a:stretch/>
        </p:blipFill>
        <p:spPr>
          <a:xfrm>
            <a:off x="141666" y="373487"/>
            <a:ext cx="9233184" cy="1030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60" t="36399" r="65301" b="60079"/>
          <a:stretch/>
        </p:blipFill>
        <p:spPr>
          <a:xfrm>
            <a:off x="141666" y="1545467"/>
            <a:ext cx="3322755" cy="1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7271" t="36400" r="46196" b="60255"/>
          <a:stretch/>
        </p:blipFill>
        <p:spPr>
          <a:xfrm>
            <a:off x="141666" y="1635616"/>
            <a:ext cx="3489496" cy="1004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890" t="32174" r="51046" b="63248"/>
          <a:stretch/>
        </p:blipFill>
        <p:spPr>
          <a:xfrm>
            <a:off x="141666" y="373487"/>
            <a:ext cx="9233184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583" t="36399" r="28082" b="60255"/>
          <a:stretch/>
        </p:blipFill>
        <p:spPr>
          <a:xfrm>
            <a:off x="141666" y="1596980"/>
            <a:ext cx="3557284" cy="1056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890" t="32174" r="51046" b="63248"/>
          <a:stretch/>
        </p:blipFill>
        <p:spPr>
          <a:xfrm>
            <a:off x="141666" y="373487"/>
            <a:ext cx="9233184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71" y="111158"/>
            <a:ext cx="5878827" cy="6746842"/>
          </a:xfrm>
          <a:prstGeom prst="rect">
            <a:avLst/>
          </a:prstGeom>
        </p:spPr>
      </p:pic>
      <p:sp>
        <p:nvSpPr>
          <p:cNvPr id="8" name="4-конечная звезда 7"/>
          <p:cNvSpPr/>
          <p:nvPr/>
        </p:nvSpPr>
        <p:spPr>
          <a:xfrm>
            <a:off x="2470245" y="4531056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587" y="111158"/>
            <a:ext cx="2803228" cy="5691116"/>
          </a:xfrm>
          <a:prstGeom prst="rect">
            <a:avLst/>
          </a:prstGeom>
        </p:spPr>
      </p:pic>
      <p:sp>
        <p:nvSpPr>
          <p:cNvPr id="12" name="4-конечная звезда 11"/>
          <p:cNvSpPr/>
          <p:nvPr/>
        </p:nvSpPr>
        <p:spPr>
          <a:xfrm>
            <a:off x="6537278" y="131628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486400" y="2260678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308979" y="4108512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img-fotki.yandex.ru/get/5014/93903775.4d/0_65699_5ef32f34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7" y="617553"/>
            <a:ext cx="857250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g-fotki.yandex.ru/get/5014/93903775.4d/0_65699_5ef32f34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" y="131628"/>
            <a:ext cx="3248359" cy="21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592" t="27201" r="23827" b="23152"/>
          <a:stretch/>
        </p:blipFill>
        <p:spPr>
          <a:xfrm>
            <a:off x="11005" y="527835"/>
            <a:ext cx="9894995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822" y="0"/>
            <a:ext cx="4405544" cy="6561115"/>
          </a:xfrm>
          <a:prstGeom prst="rec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5568286" y="3493827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6018663" y="5027471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044" y="88706"/>
            <a:ext cx="3471237" cy="4694226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/>
        </p:nvSpPr>
        <p:spPr>
          <a:xfrm>
            <a:off x="6666366" y="196164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317783" y="1779305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568286" y="3098042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018663" y="3896436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img-fotki.yandex.ru/get/5103/xscada.99/0_379fb_465e3e80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7" y="640240"/>
            <a:ext cx="9209558" cy="49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-fotki.yandex.ru/get/5103/xscada.99/0_379fb_465e3e8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7" y="196164"/>
            <a:ext cx="2620370" cy="1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89" t="49780" r="26005" b="35783"/>
          <a:stretch/>
        </p:blipFill>
        <p:spPr>
          <a:xfrm>
            <a:off x="0" y="476516"/>
            <a:ext cx="9770354" cy="16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654" y="105758"/>
            <a:ext cx="5193576" cy="6636236"/>
          </a:xfrm>
          <a:prstGeom prst="rect">
            <a:avLst/>
          </a:prstGeom>
        </p:spPr>
      </p:pic>
      <p:sp>
        <p:nvSpPr>
          <p:cNvPr id="7" name="4-конечная звезда 6"/>
          <p:cNvSpPr/>
          <p:nvPr/>
        </p:nvSpPr>
        <p:spPr>
          <a:xfrm>
            <a:off x="2565780" y="854959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513696" y="3720988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www.travel-s-child.ru/1/detskiy-lager/%D0%BF%D0%BE%D1%80%D1%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2" y="287191"/>
            <a:ext cx="8932173" cy="60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avel-s-child.ru/1/detskiy-lager/%D0%BF%D0%BE%D1%80%D1%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7" y="233148"/>
            <a:ext cx="2313583" cy="15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113" y="287191"/>
            <a:ext cx="3638508" cy="6570809"/>
          </a:xfrm>
          <a:prstGeom prst="rect">
            <a:avLst/>
          </a:prstGeom>
        </p:spPr>
      </p:pic>
      <p:sp>
        <p:nvSpPr>
          <p:cNvPr id="12" name="4-конечная звезда 11"/>
          <p:cNvSpPr/>
          <p:nvPr/>
        </p:nvSpPr>
        <p:spPr>
          <a:xfrm>
            <a:off x="6026432" y="287191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513696" y="1806197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918269" y="3423876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158854" y="4100313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381274" y="5436744"/>
            <a:ext cx="354842" cy="39578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8173" y="1033206"/>
            <a:ext cx="3648566" cy="397552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многозначных чисел на трёхзначные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9130" y="1198397"/>
            <a:ext cx="2447925" cy="71755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5752531" y="2033517"/>
            <a:ext cx="3521122" cy="2975211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алгоритм умножения многозначного числа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4.fotokto.ru/photo/full/560/5600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" y="225084"/>
            <a:ext cx="9520752" cy="63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2956" y="437328"/>
            <a:ext cx="9154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До сих пор среди ученых ведутся споры о том, считать ли Каспийское море именно морем, или все-таки присвоить ему статус озера</a:t>
            </a:r>
            <a:r>
              <a:rPr lang="ru-RU" dirty="0">
                <a:solidFill>
                  <a:srgbClr val="FFFF00"/>
                </a:solidFill>
                <a:latin typeface="YS Text Fallback"/>
              </a:rPr>
              <a:t>.</a:t>
            </a:r>
            <a:r>
              <a:rPr lang="ru-RU" dirty="0">
                <a:solidFill>
                  <a:srgbClr val="000000"/>
                </a:solidFill>
                <a:latin typeface="YS Text Fallback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55" y="2006988"/>
            <a:ext cx="8679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производимая черная икра мира берется именно из вод Каспийского моря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54" y="3084206"/>
            <a:ext cx="8679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Каспийское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 расположено на границе Европы и Азии. Воды Каспийского моря омывают пять государств, причем России принадлежит наименьший и наименее глубокий среди других стран участок его береговой линии.</a:t>
            </a:r>
          </a:p>
        </p:txBody>
      </p:sp>
    </p:spTree>
    <p:extLst>
      <p:ext uri="{BB962C8B-B14F-4D97-AF65-F5344CB8AC3E}">
        <p14:creationId xmlns:p14="http://schemas.microsoft.com/office/powerpoint/2010/main" val="28703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092" y="1628383"/>
            <a:ext cx="7680960" cy="2605413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10 № 4, 6.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zograf.net/design/izograf%20(11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2629" r="2273" b="2773"/>
          <a:stretch/>
        </p:blipFill>
        <p:spPr bwMode="auto">
          <a:xfrm>
            <a:off x="888643" y="901521"/>
            <a:ext cx="8139448" cy="503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647" y="126476"/>
            <a:ext cx="7004052" cy="819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Разминка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684" y="945601"/>
            <a:ext cx="8570794" cy="4486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8085" y="1243161"/>
            <a:ext cx="82668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сотен в числе 18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км?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Пятая часть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 км.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целое 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число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3. 28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метрах.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Увеличь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метров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1км уменьши на 230 м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556" y="190870"/>
            <a:ext cx="7004052" cy="819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Разминка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331" y="930247"/>
            <a:ext cx="8816454" cy="4486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249" y="1188192"/>
            <a:ext cx="8757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проезда 210 руб. вычисли в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копейках.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время проезда до Перми, если оно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равно двенадцатой части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суток?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 сколько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м.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12?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Во сколько раз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 км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60?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Сколько секунд в 9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минутах езды?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avovsem59.ru/upload/resize_cache/iblock/572/780_600_2/572cb5d2e7c3ae6eab7dd256ff17a0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01" y="5076966"/>
            <a:ext cx="2182278" cy="16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c.permculture.ru/getImage.do?object=1804181984&amp;original=1&amp;compatible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0923" cy="226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41723" t="22154" r="14642" b="11987"/>
          <a:stretch/>
        </p:blipFill>
        <p:spPr>
          <a:xfrm>
            <a:off x="2033516" y="1217405"/>
            <a:ext cx="6020019" cy="510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9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3.fotoload.ru/f/0119/1548688415/1024x768/d237e85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450377"/>
            <a:ext cx="8900817" cy="593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036" y="791571"/>
            <a:ext cx="702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 : с. 10 № 1.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479589/85840468.106/0_e279f_52c8db92_X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 bwMode="auto">
          <a:xfrm>
            <a:off x="95534" y="314442"/>
            <a:ext cx="9604277" cy="590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466" t="33935" r="59556" b="61391"/>
          <a:stretch/>
        </p:blipFill>
        <p:spPr>
          <a:xfrm>
            <a:off x="481931" y="476519"/>
            <a:ext cx="5478934" cy="10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0721" t="37223" r="51208" b="49409"/>
          <a:stretch/>
        </p:blipFill>
        <p:spPr>
          <a:xfrm>
            <a:off x="2102803" y="1806402"/>
            <a:ext cx="4822840" cy="449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439</Words>
  <Application>Microsoft Office PowerPoint</Application>
  <PresentationFormat>Лист A4 (210x297 мм)</PresentationFormat>
  <Paragraphs>52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Roboto Cn</vt:lpstr>
      <vt:lpstr>Segoe UI</vt:lpstr>
      <vt:lpstr>Segoe UI Historic</vt:lpstr>
      <vt:lpstr>Segoe UI Light</vt:lpstr>
      <vt:lpstr>Tahoma</vt:lpstr>
      <vt:lpstr>Times New Roman</vt:lpstr>
      <vt:lpstr>YS Text Fallback</vt:lpstr>
      <vt:lpstr>Тема1</vt:lpstr>
      <vt:lpstr>МАТЕМАТИКА</vt:lpstr>
      <vt:lpstr>ТЕМА: Умножение многозначных чисел на трёхзначные </vt:lpstr>
      <vt:lpstr>Презентация PowerPoint</vt:lpstr>
      <vt:lpstr>Разминка</vt:lpstr>
      <vt:lpstr>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 с. 10 № 4, 6.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2020-04-16T18:57:34Z</dcterms:created>
  <dcterms:modified xsi:type="dcterms:W3CDTF">2020-05-15T14:08:36Z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