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1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6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6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29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2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88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9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6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1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1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2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A5B02F0-9F0B-4C52-BF54-C28A3C8F1D42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8507A2-D61A-4DF2-924F-FAA0B4AAF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fireman.club/statyi-polzovateley/deystviya-po-okazaniyu-pomoshhi-utopayushhem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Оказание помощи тонущему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11 класс</a:t>
            </a:r>
          </a:p>
          <a:p>
            <a:endParaRPr lang="ru-RU" sz="1800" dirty="0"/>
          </a:p>
          <a:p>
            <a:pPr algn="r"/>
            <a:r>
              <a:rPr lang="ru-RU" sz="1800" dirty="0" smtClean="0"/>
              <a:t>Подготовил презентацию:</a:t>
            </a:r>
          </a:p>
          <a:p>
            <a:pPr algn="r"/>
            <a:r>
              <a:rPr lang="ru-RU" sz="1800" dirty="0" smtClean="0"/>
              <a:t>Учитель ОБЖ</a:t>
            </a:r>
          </a:p>
          <a:p>
            <a:pPr algn="r"/>
            <a:r>
              <a:rPr lang="ru-RU" sz="1800" dirty="0" smtClean="0"/>
              <a:t>Гжельской средней школы</a:t>
            </a:r>
          </a:p>
          <a:p>
            <a:pPr algn="r"/>
            <a:r>
              <a:rPr lang="ru-RU" sz="1800" dirty="0" smtClean="0"/>
              <a:t>Шубина Надежда Сергеевна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8199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62" y="207659"/>
            <a:ext cx="10364451" cy="159617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Буксировка тонущего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«морской захват»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397" t="20630" r="8942" b="14042"/>
          <a:stretch/>
        </p:blipFill>
        <p:spPr>
          <a:xfrm>
            <a:off x="1878497" y="1803836"/>
            <a:ext cx="7732642" cy="475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75" y="618517"/>
            <a:ext cx="10751452" cy="1596177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человек, который тонет, пребывает в шоке или панике и не понимает того, что ему говорят, то тогда лучше использовать </a:t>
            </a:r>
            <a:r>
              <a:rPr lang="ru-RU" sz="2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виды транспортировок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477" y="1868557"/>
            <a:ext cx="11579087" cy="47012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прижать к себе, крепко подхватив его за подмышки или подбородок. Плыть брасом ногами на спине или на боку в такой позе.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к себе спиной и подхватить его за подмышки или голову, плыть брасом на боку в такой позе.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спасаемого на спину, подхватить его одной рукой за подмышку и, обхватив предплечье с другой стороны, плыть на боку, гребя незанятой рукой и ногами. Это самый сложный вид транспортировки и он используется только тогда, когда утопающий очень напуган.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уже погружен на дно водоема, то потребуется нырнуть и проплыть вдоль дна, где предположительно может находиться пострадавший.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тонущего, необходимо подхватить его подмышки или за руки, затем, с силой оттолкнутся от дна, и вынырнуть на поверхность воды, максимально быстро работая ногами и незанятой рукой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61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34278"/>
            <a:ext cx="10363826" cy="485692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Вынырнув, следует развернуть человека спиной к себе и, не медля больше ни минуты, плыть с ним к ближайшему берегу: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утопающий находится на дне водоема лицом ко дну, то подплывать к нему нужно со стороны ног.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тот находится на дне лицом кверху, то к нему нужно подбираться со стороны головы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10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133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759226"/>
            <a:ext cx="10363826" cy="403197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очередь, прежде чем броситься на выручку,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вызвать скорую помощь или попросить это сделать кого-то из окружающих, не забудьте и про обеспечение собственной безопасности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избавляйтесь от всей одежды. Следует лишь снять обувь, чтобы она не мешала вам плыть. Освободите карманы от всех вещей. Помните, что утопающий человек испуган и может быть в состоянии аффекта. Это приводит к тому, что он возможно будет совершать необдуманные действия и навряд ли готов прислушиваться к Вашим словам и советам. Подплывайте к нему со стороны спины. Это лишит его возможности ухватиться за Вас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85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захват произошел, то попробуйте применить в воде следующие приемы: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Почувствовав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хватку на ноге, попробуйте выпрямить ее, приняв прямое положение. Свободной ногой Вы можете попытаться оттолкнуть его. Для этого, уткнитесь ею в плечо или грудь тонущего человека.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захвата спереди можно приподняв утопающего, взяв его под мышки. Потом чуть отбросьте его от себя вперед.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схватили «мертвой» хваткой, то погружайтесь в воду с головой. Утопающий отпустит Вас сам. Постарайтесь вынырнуть у него сзади, и обхватить руками крепко за плечевой пояс. Положите его голову себе на грудь и двигайтесь к суше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4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спасении утопающего, находящегося без сознания заключается в том, чтобы вывести из его организма воду, попавшую внутрь. Для этого согните ногу в колене и положите пострадавшего на нее грудной клеткой вниз. Голова обязательно должна находиться ниже тела.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мощь на берегу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2337145"/>
            <a:ext cx="4946429" cy="41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2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214135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Очистите ротовую полость от возможной грязи с помощью пальца, предварительно обернутого в чистый платок или салфетку. Затем следует с помощью энергичных, но не очень резких надавливаний на корпус, извлечь жидкость изо рта и органов дыхания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880023" y="2327336"/>
            <a:ext cx="10363826" cy="3424107"/>
          </a:xfrm>
        </p:spPr>
        <p:txBody>
          <a:bodyPr/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26" y="2832652"/>
            <a:ext cx="6776621" cy="322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7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8723"/>
            <a:ext cx="10364451" cy="200597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наличие пульса и дыхания. В случае, когда утопающий сам не дышит, приступайте к искусственной вентиляции легких. Если Вы не прощупываете пульс, нужно совмещать его с непрямым массажем сердца.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244" y="1907212"/>
            <a:ext cx="4387938" cy="32909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48514" y="1737143"/>
            <a:ext cx="6241774" cy="46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53" y="4850296"/>
            <a:ext cx="10483096" cy="1807189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удобно и эффективно осуществлять это в паре с другим человеком. Когда утопающий станет дышать самостоятельно, уложите его на бок, дав возможность откашлять оставшуюся воду. Укройте покрывалом или пледом, ожидайте профессиональной помощи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75453" y="185003"/>
            <a:ext cx="7195931" cy="44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7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98174"/>
            <a:ext cx="10363826" cy="54930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Эффективность проводимого непрямого массажа сердца подтверждается появлением пульса на сонной или бедренной артерии.</a:t>
            </a:r>
          </a:p>
          <a:p>
            <a:pPr algn="just"/>
            <a:r>
              <a:rPr lang="ru-RU" dirty="0" smtClean="0"/>
              <a:t>Спустя 1-2 минуты кожа и слизистые оболочки губ пострадавшего принимают розовый оттенок, зрачки сужаются</a:t>
            </a:r>
          </a:p>
          <a:p>
            <a:pPr algn="just"/>
            <a:r>
              <a:rPr lang="ru-RU" dirty="0" smtClean="0"/>
              <a:t>Непрямой массаж сердца проводят одновременно с искусственным дыханием, т.к. непрямой массаж сердца не вентилирует легких</a:t>
            </a:r>
          </a:p>
          <a:p>
            <a:pPr algn="just"/>
            <a:r>
              <a:rPr lang="ru-RU" dirty="0" smtClean="0"/>
              <a:t>Массаж сердца следует проводить энергично. Грудина должна продавливаться на 3-4 см. Частота следований толчков не должна быть ниже 60-80 в минуту.</a:t>
            </a:r>
          </a:p>
          <a:p>
            <a:pPr algn="just"/>
            <a:r>
              <a:rPr lang="ru-RU" dirty="0" smtClean="0"/>
              <a:t>Проводят массаж сердца по следующей схеме на 30 толчков два выдоха пострадавшему.</a:t>
            </a:r>
          </a:p>
          <a:p>
            <a:pPr algn="just"/>
            <a:r>
              <a:rPr lang="ru-RU" dirty="0" smtClean="0"/>
              <a:t>Мужчина со средними физическими данными проводит комплекс сердечно-легочной реанимации не более 5 минут. Вдвоем с помощником не более 10 минут. Втроем с лицами любого пола не более часа.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745435"/>
            <a:ext cx="10515600" cy="54315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 результате легкомысленного отношения к отдыху на водоемах происходят трагические события. Смерть в результате удушья, возникающего из за попадания воды в дыхательные пути и легкие, называется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утоплением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человека под водой, приводящая к возникновению у него патологических изменений в организме и гибели, зависит от многих факторов.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Усугублять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может само состояние и поведение человека: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усталость, алкогольное или наркотическое опьянение, паника, хронические заболевания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большую роль играет характер и температура воды. Морская вода, хлорированная, или имеющая низкую температуру способствует к более быстрому утоплению. Действовать в таких случаях следует быстро, так как медицинской помощи пострадавший может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дождаться.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https://fireman.club/statyi-polzovateley/deystviya-po-okazaniyu-pomoshhi-utopayushhemu/</a:t>
            </a:r>
            <a:endParaRPr lang="ru-RU" dirty="0" smtClean="0"/>
          </a:p>
          <a:p>
            <a:r>
              <a:rPr lang="ru-RU" dirty="0" smtClean="0"/>
              <a:t>Учебник Основы безопасности жизнедеятельности 9 класс под редакцией </a:t>
            </a:r>
            <a:r>
              <a:rPr lang="ru-RU" dirty="0" err="1" smtClean="0"/>
              <a:t>Ю.Л.Воробьева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Учебник Основы безопасности жизнедеятельности 11 класс под реакцией </a:t>
            </a:r>
            <a:r>
              <a:rPr lang="ru-RU" dirty="0" err="1" smtClean="0"/>
              <a:t>Ю.Л.Воробьева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2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521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утопления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азы утоплени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706" y="1919388"/>
            <a:ext cx="7311462" cy="43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3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854765"/>
            <a:ext cx="10515600" cy="532219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уществуют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на воде, которые косвенно связанны с утоплением. Например, получение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солнечного удара, травмы, инфаркта и подобные случаи.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состояние внешнего благополучия из-за шока при утоплении может быть обманчивым. В течение суток часто развивается пневмония, нефроз почек или их острая недостаточность, что в короткое время приводит к ухудшению здоровья и смерти.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оказанной помощи зачастую зависит от того, как долго человек находился под водой и какой у него возник вид утопления. Даже в легких случаях следует знать, что осмотр и контроль врача в течение первых дней обязателен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3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(приемы) спасения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87826"/>
            <a:ext cx="10363826" cy="380337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делом, при виде утопающего, нужно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по-возможности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оповестить об этом профессиональных спасателей. Если есть возможность – бросьте утопающему спасательный круг, надувной матрац или что-то подобное.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решение плыть к утопающему, следует максимально снять верхнюю одежду, поскольку она будет только мешать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5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735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подплывать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3287" y="1431235"/>
            <a:ext cx="10363826" cy="394252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утопающему нужно подплывать только сзади, потому что человек, который тонет, находится 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стрессовой ситуации и практически не контролирует себя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может с немалой силой ухватиться за своего спасателя и потянуть его на дно.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удается подплыть невидимым к тонущему, нужно нырнуть за пару метров до него и, подплыв к утопающему, ухватить его. Таким образом, пострадавший не сможет причинить вреда ни себе, ни своему спасателю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4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57" y="81804"/>
            <a:ext cx="10364451" cy="159617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и транспортировка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858618"/>
            <a:ext cx="10363826" cy="456206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транспортировки зависят только от состояния человека, который тонет.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утопающий сохраняет относительное спокойствие, может управлять свои телом и подчинятся советам спасающего его человека, то его можно доставить до суши, используя такой метод: нужно плыть на животе брассом, а тонущий должен держаться позади за плечо спасателя, лежа при этом на воде и помогая спасателю двигаться вперед небольшими рывками ногами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2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Буксировка тонущего за подбородок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8449" t="21423" r="9030" b="3229"/>
          <a:stretch/>
        </p:blipFill>
        <p:spPr>
          <a:xfrm>
            <a:off x="2077279" y="1610139"/>
            <a:ext cx="6977270" cy="477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Буксировка тонущего за волосы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9513" t="20402" r="5687" b="10844"/>
          <a:stretch/>
        </p:blipFill>
        <p:spPr>
          <a:xfrm>
            <a:off x="1570383" y="1718566"/>
            <a:ext cx="8627165" cy="524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0519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84</TotalTime>
  <Words>1041</Words>
  <Application>Microsoft Office PowerPoint</Application>
  <PresentationFormat>Широкоэкранный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Tw Cen MT</vt:lpstr>
      <vt:lpstr>Капля</vt:lpstr>
      <vt:lpstr>Оказание помощи тонущему </vt:lpstr>
      <vt:lpstr>Презентация PowerPoint</vt:lpstr>
      <vt:lpstr>Виды утопления</vt:lpstr>
      <vt:lpstr>Презентация PowerPoint</vt:lpstr>
      <vt:lpstr>Способы (приемы) спасения</vt:lpstr>
      <vt:lpstr>Как подплывать</vt:lpstr>
      <vt:lpstr>Захват и транспортировка</vt:lpstr>
      <vt:lpstr>Буксировка тонущего за подбородок</vt:lpstr>
      <vt:lpstr>Буксировка тонущего за волосы</vt:lpstr>
      <vt:lpstr>Буксировка тонущего  «морской захват»</vt:lpstr>
      <vt:lpstr>Если же человек, который тонет, пребывает в шоке или панике и не понимает того, что ему говорят, то тогда лучше использовать следующие виды транспортировок:  </vt:lpstr>
      <vt:lpstr>Презентация PowerPoint</vt:lpstr>
      <vt:lpstr>Первая помощь</vt:lpstr>
      <vt:lpstr>Если захват произошел, то попробуйте применить в воде следующие приемы:  </vt:lpstr>
      <vt:lpstr>Первая помощь при спасении утопающего, находящегося без сознания заключается в том, чтобы вывести из его организма воду, попавшую внутрь. Для этого согните ногу в колене и положите пострадавшего на нее грудной клеткой вниз. Голова обязательно должна находиться ниже тела.</vt:lpstr>
      <vt:lpstr>Очистите ротовую полость от возможной грязи с помощью пальца, предварительно обернутого в чистый платок или салфетку. Затем следует с помощью энергичных, но не очень резких надавливаний на корпус, извлечь жидкость изо рта и органов дыхания</vt:lpstr>
      <vt:lpstr>Проверьте наличие пульса и дыхания. В случае, когда утопающий сам не дышит, приступайте к искусственной вентиляции легких. Если Вы не прощупываете пульс, нужно совмещать его с непрямым массажем сердца. </vt:lpstr>
      <vt:lpstr>Более удобно и эффективно осуществлять это в паре с другим человеком. Когда утопающий станет дышать самостоятельно, уложите его на бок, дав возможность откашлять оставшуюся воду. Укройте покрывалом или пледом, ожидайте профессиональной помощи. </vt:lpstr>
      <vt:lpstr>Презентация PowerPoint</vt:lpstr>
      <vt:lpstr>Список источников: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при спасении утопающего </dc:title>
  <dc:creator>user</dc:creator>
  <cp:lastModifiedBy>user</cp:lastModifiedBy>
  <cp:revision>12</cp:revision>
  <dcterms:created xsi:type="dcterms:W3CDTF">2020-05-12T05:27:09Z</dcterms:created>
  <dcterms:modified xsi:type="dcterms:W3CDTF">2020-05-12T06:51:27Z</dcterms:modified>
</cp:coreProperties>
</file>