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50BDC-BEED-4086-A7B4-7E0014DB87A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3D16DA-3E3C-40B3-9A74-4F4F419EB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50BDC-BEED-4086-A7B4-7E0014DB87A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3D16DA-3E3C-40B3-9A74-4F4F419EB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50BDC-BEED-4086-A7B4-7E0014DB87A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3D16DA-3E3C-40B3-9A74-4F4F419EB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50BDC-BEED-4086-A7B4-7E0014DB87A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3D16DA-3E3C-40B3-9A74-4F4F419EB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50BDC-BEED-4086-A7B4-7E0014DB87A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3D16DA-3E3C-40B3-9A74-4F4F419EB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50BDC-BEED-4086-A7B4-7E0014DB87A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3D16DA-3E3C-40B3-9A74-4F4F419EB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50BDC-BEED-4086-A7B4-7E0014DB87A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3D16DA-3E3C-40B3-9A74-4F4F419EB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50BDC-BEED-4086-A7B4-7E0014DB87A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3D16DA-3E3C-40B3-9A74-4F4F419EB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50BDC-BEED-4086-A7B4-7E0014DB87A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3D16DA-3E3C-40B3-9A74-4F4F419EB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50BDC-BEED-4086-A7B4-7E0014DB87A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3D16DA-3E3C-40B3-9A74-4F4F419EB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50BDC-BEED-4086-A7B4-7E0014DB87A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3D16DA-3E3C-40B3-9A74-4F4F419EB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3750BDC-BEED-4086-A7B4-7E0014DB87A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F3D16DA-3E3C-40B3-9A74-4F4F419EB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836712"/>
            <a:ext cx="7882072" cy="2304256"/>
          </a:xfrm>
        </p:spPr>
        <p:txBody>
          <a:bodyPr>
            <a:normAutofit/>
          </a:bodyPr>
          <a:lstStyle/>
          <a:p>
            <a:r>
              <a:rPr lang="ru-RU" dirty="0" smtClean="0"/>
              <a:t>«Школа, где надо уметь учиться, </a:t>
            </a:r>
            <a:r>
              <a:rPr lang="ru-RU" dirty="0" smtClean="0"/>
              <a:t>жить </a:t>
            </a:r>
            <a:r>
              <a:rPr lang="ru-RU" dirty="0" smtClean="0"/>
              <a:t>и дружить…»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1121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Внеклассное мероприятие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Автор: Степанова Елена Викторовна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(учитель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технологии, ИЗО)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3648" y="5301208"/>
            <a:ext cx="6624736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МБОУ СОШ №19 г. ИРКУТСКА с углублённым изучением отдельных предметов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97152"/>
            <a:ext cx="8183880" cy="864096"/>
          </a:xfrm>
        </p:spPr>
        <p:txBody>
          <a:bodyPr/>
          <a:lstStyle/>
          <a:p>
            <a:pPr algn="ctr"/>
            <a:r>
              <a:rPr lang="ru-RU" dirty="0" smtClean="0"/>
              <a:t>Проблемы класса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404664"/>
            <a:ext cx="3931920" cy="4389120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Мы выбираем класс по профилю, учитываем личность классного руководителя, и начинаем обучение…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1124744"/>
            <a:ext cx="3931920" cy="379472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 тут всплывают проблемы. Причём во всех классах без исключения. Это и есть обратная сторона внешней  привлекательности коллектива!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79208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Проблемные ситуации класса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8" y="1412776"/>
          <a:ext cx="7920880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6419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Сильный класс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Дружный класс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Престижный класс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Спортивно-туристический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5050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i="1" dirty="0" smtClean="0"/>
                        <a:t>Конкуренция между учащимися в хорошем и</a:t>
                      </a:r>
                      <a:r>
                        <a:rPr lang="ru-RU" sz="1600" i="1" baseline="0" dirty="0" smtClean="0"/>
                        <a:t> плохом смысле;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i="1" baseline="0" dirty="0" smtClean="0"/>
                        <a:t>Каждый за себя;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i="1" baseline="0" dirty="0" smtClean="0"/>
                        <a:t>Ребята не хотят, а чаще не умеют дружить.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i="1" dirty="0" smtClean="0"/>
                        <a:t>Могут дружно сбежать с уроков;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i="1" dirty="0" smtClean="0"/>
                        <a:t>Могут потребовать и отказаться от требовательного</a:t>
                      </a:r>
                      <a:r>
                        <a:rPr lang="ru-RU" sz="1600" i="1" baseline="0" dirty="0" smtClean="0"/>
                        <a:t> учителя;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i="1" baseline="0" dirty="0" smtClean="0"/>
                        <a:t>В классе действует негласный девиз: «Будь как все…»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i="1" dirty="0" smtClean="0"/>
                        <a:t>«Я – центр вселенной!»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i="1" dirty="0" smtClean="0"/>
                        <a:t>Деньги могут решить все проблемы!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i="1" dirty="0" smtClean="0"/>
                        <a:t>«Кто круче, с тем и дружим!»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i="1" dirty="0" smtClean="0"/>
                        <a:t>Много лидеров и каждый претендует на признание;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i="1" dirty="0" smtClean="0"/>
                        <a:t>Учиться порой некогда, так как постоянные</a:t>
                      </a:r>
                      <a:r>
                        <a:rPr lang="ru-RU" sz="1600" i="1" baseline="0" dirty="0" smtClean="0"/>
                        <a:t> соревнования и сборы;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i="1" baseline="0" dirty="0" smtClean="0"/>
                        <a:t>Правда в конфликтах на стороне сильнейшего!</a:t>
                      </a:r>
                      <a:endParaRPr lang="ru-RU" sz="1600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8388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 гармоничных отношений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1844824"/>
            <a:ext cx="7632848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В каждом классе есть свои «плюсы и минусы»;</a:t>
            </a:r>
          </a:p>
          <a:p>
            <a:pPr marL="342900" indent="-342900">
              <a:buFont typeface="+mj-lt"/>
              <a:buAutoNum type="arabicPeriod"/>
            </a:pPr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Предложи свой вариант выхода из сложной ситуации;</a:t>
            </a:r>
          </a:p>
          <a:p>
            <a:pPr marL="342900" indent="-342900">
              <a:buFont typeface="+mj-lt"/>
              <a:buAutoNum type="arabicPeriod"/>
            </a:pPr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Каждый совет оценивается  значком;</a:t>
            </a:r>
          </a:p>
          <a:p>
            <a:pPr marL="342900" indent="-342900">
              <a:buFont typeface="+mj-lt"/>
              <a:buAutoNum type="arabicPeriod"/>
            </a:pPr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Команда, набравшая максимальное количество смайликов считается классом гармоничных отношений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6732240" y="3717032"/>
            <a:ext cx="698376" cy="576064"/>
          </a:xfrm>
          <a:prstGeom prst="smileyFac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92696"/>
            <a:ext cx="8183880" cy="79208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Устроим дискуссию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48064" y="1412776"/>
            <a:ext cx="3600400" cy="1944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Поговорим по проблеме, которая наиболее актуальна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s://cdn.bitrix24.site/bitrix/images/landing/business/1200x80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4752528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Современная школа. Какая она?!</a:t>
            </a:r>
            <a:endParaRPr lang="ru-RU" dirty="0"/>
          </a:p>
        </p:txBody>
      </p:sp>
      <p:pic>
        <p:nvPicPr>
          <p:cNvPr id="1026" name="Picture 2" descr="https://pickimage.ru/wp-content/uploads/images/detskie/school/shkol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620688"/>
            <a:ext cx="5472608" cy="4385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 и поговорки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692696"/>
            <a:ext cx="4242675" cy="4961850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«Человек человеку волк»</a:t>
            </a:r>
          </a:p>
          <a:p>
            <a:endParaRPr lang="ru-RU" sz="2000" i="1" dirty="0" smtClean="0"/>
          </a:p>
          <a:p>
            <a:r>
              <a:rPr lang="ru-RU" sz="2000" i="1" dirty="0" smtClean="0"/>
              <a:t>«Сила есть ума не надо»</a:t>
            </a:r>
          </a:p>
          <a:p>
            <a:endParaRPr lang="ru-RU" sz="2000" i="1" dirty="0" smtClean="0"/>
          </a:p>
          <a:p>
            <a:r>
              <a:rPr lang="ru-RU" sz="2000" i="1" dirty="0" smtClean="0"/>
              <a:t>«Дружба дружбой, а денежки врозь»</a:t>
            </a:r>
          </a:p>
          <a:p>
            <a:endParaRPr lang="ru-RU" sz="2000" i="1" dirty="0" smtClean="0"/>
          </a:p>
          <a:p>
            <a:r>
              <a:rPr lang="ru-RU" sz="2000" i="1" dirty="0" smtClean="0"/>
              <a:t>«Кто сильней, тот и прав»</a:t>
            </a:r>
          </a:p>
          <a:p>
            <a:endParaRPr lang="ru-RU" sz="2000" i="1" dirty="0" smtClean="0"/>
          </a:p>
          <a:p>
            <a:r>
              <a:rPr lang="ru-RU" sz="2000" i="1" dirty="0" smtClean="0"/>
              <a:t>«Работа ни волк, в лес не убежит»</a:t>
            </a:r>
          </a:p>
          <a:p>
            <a:endParaRPr lang="ru-RU" sz="2000" i="1" dirty="0" smtClean="0"/>
          </a:p>
          <a:p>
            <a:r>
              <a:rPr lang="ru-RU" sz="2000" i="1" dirty="0" smtClean="0"/>
              <a:t>«Ни имей сто рублей, а имей сто друзей»</a:t>
            </a:r>
            <a:endParaRPr lang="ru-RU" sz="20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484784"/>
            <a:ext cx="3384376" cy="432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ttps://funik.ru/wp-content/uploads/2020/01/09dd0b06d297949f1b9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628800"/>
            <a:ext cx="2880320" cy="4608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92696"/>
            <a:ext cx="81838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Новая школа, а значит другой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4824536" cy="381642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cs typeface="Aharoni" pitchFamily="2" charset="-79"/>
              </a:rPr>
              <a:t>Представьте, что Вы поменяли место жительства и вынуждены перейти в другую школу. Администрация школы предлагает на выбор 4 типа класса в параллели.</a:t>
            </a:r>
            <a:endParaRPr lang="ru-RU" sz="2400" i="1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1638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996952"/>
            <a:ext cx="3399781" cy="280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533400"/>
            <a:ext cx="3074488" cy="914400"/>
          </a:xfrm>
        </p:spPr>
        <p:txBody>
          <a:bodyPr/>
          <a:lstStyle/>
          <a:p>
            <a:r>
              <a:rPr lang="ru-RU" dirty="0" smtClean="0"/>
              <a:t>Тип класса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Сильный класс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 классе работают самые сильные учителя. Ребята стараются себя проявить, так как существует престиж знаний, и как результат: высокий уровень обучения.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7410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924944"/>
            <a:ext cx="3690993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класса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Дружный класс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Ребята в классе средние по уровню знаний, но существует правило: «Один за всех, все за одного». На уроках иногда шумно, но дети любознательны и в трудную минуту придут на помощь.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852936"/>
            <a:ext cx="3690993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класса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Престижный класс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Класс собран из обеспеченных детей. Родители организуют оригинальные развлечения, интересные поездки. У ребят много возможностей, благодаря материальному положению родителей в обществе.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852936"/>
            <a:ext cx="3690993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класса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Спортивно-туристический класс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Класс общих спортивных и туристических увлечений. Основной состав класса – это спортивные дети или увлечённые туризмом. Постоянные соревнования, выезды на природу и яркие впечатления.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852936"/>
            <a:ext cx="3690993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509120"/>
            <a:ext cx="8183880" cy="64807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Выбираем класс по профилю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229200"/>
            <a:ext cx="8183880" cy="81590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Делимся на команды (классы);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Придумываем рекламу класса (эмблема, </a:t>
            </a:r>
            <a:r>
              <a:rPr lang="ru-RU" b="1" dirty="0" err="1" smtClean="0">
                <a:solidFill>
                  <a:srgbClr val="002060"/>
                </a:solidFill>
              </a:rPr>
              <a:t>слоган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https://avatars.mds.yandex.net/get-zen_doc/1703733/pub_5dfe260cc49f2900afbc13ed_5dfe323a0be00a00af5b95eb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20688"/>
            <a:ext cx="3651110" cy="3960440"/>
          </a:xfrm>
          <a:prstGeom prst="rect">
            <a:avLst/>
          </a:prstGeom>
          <a:noFill/>
        </p:spPr>
      </p:pic>
      <p:sp>
        <p:nvSpPr>
          <p:cNvPr id="5" name="Улыбающееся лицо 4"/>
          <p:cNvSpPr/>
          <p:nvPr/>
        </p:nvSpPr>
        <p:spPr>
          <a:xfrm>
            <a:off x="1331640" y="2060848"/>
            <a:ext cx="914400" cy="9144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7092280" y="2060848"/>
            <a:ext cx="914400" cy="914400"/>
          </a:xfrm>
          <a:prstGeom prst="smileyFac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</TotalTime>
  <Words>467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«Школа, где надо уметь учиться, жить и дружить…»</vt:lpstr>
      <vt:lpstr>Современная школа. Какая она?!</vt:lpstr>
      <vt:lpstr>Пословицы и поговорки</vt:lpstr>
      <vt:lpstr>Новая школа, а значит другой класс</vt:lpstr>
      <vt:lpstr>Тип класса</vt:lpstr>
      <vt:lpstr>Тип класса</vt:lpstr>
      <vt:lpstr>Тип класса</vt:lpstr>
      <vt:lpstr>Тип класса</vt:lpstr>
      <vt:lpstr>Выбираем класс по профилю</vt:lpstr>
      <vt:lpstr>Проблемы класса</vt:lpstr>
      <vt:lpstr>Проблемные ситуации класса</vt:lpstr>
      <vt:lpstr>Класс гармоничных отношений</vt:lpstr>
      <vt:lpstr>Устроим дискуссию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«Школа, где надо уметь учиться, и жить и дружить…»</dc:title>
  <dc:creator>A</dc:creator>
  <cp:lastModifiedBy>A</cp:lastModifiedBy>
  <cp:revision>27</cp:revision>
  <dcterms:created xsi:type="dcterms:W3CDTF">2020-04-21T09:57:27Z</dcterms:created>
  <dcterms:modified xsi:type="dcterms:W3CDTF">2020-04-24T09:39:41Z</dcterms:modified>
</cp:coreProperties>
</file>