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9" r:id="rId2"/>
    <p:sldId id="310" r:id="rId3"/>
    <p:sldId id="297" r:id="rId4"/>
    <p:sldId id="312" r:id="rId5"/>
    <p:sldId id="290" r:id="rId6"/>
    <p:sldId id="311" r:id="rId7"/>
    <p:sldId id="291" r:id="rId8"/>
    <p:sldId id="317" r:id="rId9"/>
    <p:sldId id="292" r:id="rId10"/>
    <p:sldId id="318" r:id="rId11"/>
    <p:sldId id="293" r:id="rId12"/>
    <p:sldId id="319" r:id="rId13"/>
    <p:sldId id="294" r:id="rId14"/>
    <p:sldId id="320" r:id="rId15"/>
    <p:sldId id="295" r:id="rId16"/>
    <p:sldId id="321" r:id="rId17"/>
    <p:sldId id="296" r:id="rId18"/>
    <p:sldId id="313" r:id="rId19"/>
    <p:sldId id="31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61D4-8581-4FED-AB51-E8E6EA001E74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DFCA1-C3AF-440A-9387-18C061961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B7A39-1568-4477-8A30-CF837F0169D2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A7283-51EA-4269-95C2-6412DA95C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7BFB3-13E4-4F34-9587-930B21E0F103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EC62D-01B7-4C8D-AB04-5C26A06F2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132AE-D5D3-4412-9B42-E7DDC5B82220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4251E-B129-45CD-9BE9-3D7778402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F9D76-EFCA-4180-848C-CA4945B96E81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7FDE2-FFF8-4985-BAA0-4CFD4417C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991D6-ECB4-4D73-BC33-7134EF56CF8E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0B14F-1943-49F8-802A-2E67622E2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7F125-10BA-484F-AAC7-F7C29E73463E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36340-47B2-4162-BA2E-6F6A8C35F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D81CF-6162-4444-9E62-861F0BFAAD2D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2C07F-53F0-44E0-A1FC-2CBF85E4F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FECC2-2299-49E0-A1DC-E95AC1FEE0A9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F89C2-61F4-44A4-9CEF-A4414D50A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30F14-0DFA-4865-87EC-C32414175FC6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8C44C-DD27-4244-9292-BBB0E605A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0D622-1AA0-418F-90F0-49DC8A307FC1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7C8CA-47AC-46D6-B9B2-01D2A0F9D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BE10E2-F31A-41EA-9666-42C4844CEE39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872006-4B56-4561-AC19-A5D3834D5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imlabo.ru/gia-po-fizike/gia-po-fizike-komplekt-1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himlabo.ru/gia-po-fizike/gia-po-fizike-komplekt-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mlabo.ru/gia-po-fizike/gia-po-fizike-komplekt-6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himlabo.ru/gia-po-fizike/gia-po-fizike-komplekt-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himlabo.ru/gia-po-fizike/gia-po-fizike-komplekt-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5terka.com/node/1138" TargetMode="External"/><Relationship Id="rId3" Type="http://schemas.openxmlformats.org/officeDocument/2006/relationships/hyperlink" Target="http://www.metod-kopilka.ru/laboratornaya_rabota_7_klass-52102.htm" TargetMode="External"/><Relationship Id="rId7" Type="http://schemas.openxmlformats.org/officeDocument/2006/relationships/hyperlink" Target="http://www.himlabo.ru/gia-po-fizike" TargetMode="External"/><Relationship Id="rId2" Type="http://schemas.openxmlformats.org/officeDocument/2006/relationships/hyperlink" Target="http://5terka.com/node/697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bereg29.ru/learn/catalog/detail.php?ELEMENT_ID=7352" TargetMode="External"/><Relationship Id="rId5" Type="http://schemas.openxmlformats.org/officeDocument/2006/relationships/hyperlink" Target="https://infourok.ru/laboratornaya-rabota-opredelenie-zhestkosti-pruzhini-850138.html" TargetMode="External"/><Relationship Id="rId10" Type="http://schemas.openxmlformats.org/officeDocument/2006/relationships/hyperlink" Target="http://physmatica.ru/reshebniki/reshebnik-k-uchebniku-po-fizike-za-9-klass-fizika-9-klass-i-k-kikoin-a-k-kikoin/laboratornaya-rabota-6-izuchenie-ravnovesiya-tel-pod-dejstviem-neskolkix-sil.html" TargetMode="External"/><Relationship Id="rId4" Type="http://schemas.openxmlformats.org/officeDocument/2006/relationships/hyperlink" Target="http://physics-lab.ucoz.ru/publ/laboratory_work/laboratory_work_10/laboratornaja_rabota_3_zhestkosti_pruzhiny/17-1-0-70" TargetMode="External"/><Relationship Id="rId9" Type="http://schemas.openxmlformats.org/officeDocument/2006/relationships/hyperlink" Target="http://kab2.id1945.com/gia_lab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himlabo.ru/gia-po-fizike/gia-po-fizike-komplekt-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himlabo.ru/laboratornie-pribori-i-prinadlezhnosti-dlya-opitov/vesi-s-giryami-uchebnie-vgu-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himlabo.ru/gia-po-fizike/gia-po-fizike-komplekt-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himlabo.ru/gia-po-fizike/gia-po-fizike-komplekt-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mlabo.ru/gia-po-fizike/gia-po-fizike-komplekt-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latin typeface="Times New Roman" pitchFamily="18" charset="0"/>
                <a:cs typeface="Times New Roman" pitchFamily="18" charset="0"/>
                <a:hlinkClick r:id="rId2"/>
              </a:rPr>
              <a:t>Подготовка к экспериментальным заданиям ОГЭ по физике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0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0080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0080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>
              <a:solidFill>
                <a:srgbClr val="000080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0080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>
              <a:solidFill>
                <a:srgbClr val="000080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0080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>
              <a:solidFill>
                <a:srgbClr val="000080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0080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>
              <a:solidFill>
                <a:srgbClr val="000080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0080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>
              <a:solidFill>
                <a:srgbClr val="000080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0080"/>
                </a:solidFill>
              </a:rPr>
              <a:t>Учитель физики высшей  категории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0080"/>
                </a:solidFill>
              </a:rPr>
              <a:t>МБОУ «Любино-</a:t>
            </a:r>
            <a:r>
              <a:rPr lang="ru-RU" sz="1800" dirty="0" err="1" smtClean="0">
                <a:solidFill>
                  <a:srgbClr val="000080"/>
                </a:solidFill>
              </a:rPr>
              <a:t>Малоросская</a:t>
            </a:r>
            <a:r>
              <a:rPr lang="ru-RU" sz="1800" dirty="0" smtClean="0">
                <a:solidFill>
                  <a:srgbClr val="000080"/>
                </a:solidFill>
              </a:rPr>
              <a:t> СОШ»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err="1" smtClean="0">
                <a:solidFill>
                  <a:srgbClr val="000080"/>
                </a:solidFill>
              </a:rPr>
              <a:t>Любинского</a:t>
            </a:r>
            <a:r>
              <a:rPr lang="ru-RU" sz="1800" dirty="0" smtClean="0">
                <a:solidFill>
                  <a:srgbClr val="000080"/>
                </a:solidFill>
              </a:rPr>
              <a:t> муниципального района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0080"/>
                </a:solidFill>
              </a:rPr>
              <a:t>Омской области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Сабранская</a:t>
            </a:r>
            <a:r>
              <a:rPr lang="ru-RU" sz="1800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Галина Фёдоровна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76475"/>
            <a:ext cx="4392613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Лабораторная работа №5 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«Измерение коэффициента трения скольжения" </a:t>
            </a:r>
            <a:endParaRPr lang="ru-RU" sz="2400" smtClean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pitchFamily="34" charset="0"/>
              <a:buAutoNum type="arabicPeriod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Определите с помощью динамометра вес бруска Р</a:t>
            </a:r>
            <a:r>
              <a:rPr lang="ru-RU" sz="1800" baseline="-25000" smtClean="0">
                <a:latin typeface="Times New Roman" pitchFamily="18" charset="0"/>
                <a:cs typeface="Times New Roman" pitchFamily="18" charset="0"/>
              </a:rPr>
              <a:t>бр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 и запишите.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Поставьте на брусок один груз и тяните равномерно по горизонтальной линейке, измеряя с помощью динамометра прикладываемую силу. Повторите опыт, поставив на брусок 2 и 3 груза. Записывайте каждый раз в таблицу значения силы трения F</a:t>
            </a:r>
            <a:r>
              <a:rPr lang="ru-RU" sz="1800" baseline="-25000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 и силы нормального давления N = Р</a:t>
            </a:r>
            <a:r>
              <a:rPr lang="ru-RU" sz="1800" baseline="-25000" smtClean="0">
                <a:latin typeface="Times New Roman" pitchFamily="18" charset="0"/>
                <a:cs typeface="Times New Roman" pitchFamily="18" charset="0"/>
              </a:rPr>
              <a:t>бр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 + Р</a:t>
            </a:r>
            <a:r>
              <a:rPr lang="ru-RU" sz="1800" baseline="-25000" smtClean="0">
                <a:latin typeface="Times New Roman" pitchFamily="18" charset="0"/>
                <a:cs typeface="Times New Roman" pitchFamily="18" charset="0"/>
              </a:rPr>
              <a:t>гр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По результатам измерений постройте график зависимости силы трения от силы давления и, пользуясь им, определите среднее значение коэффициента трения μ</a:t>
            </a:r>
            <a:r>
              <a:rPr lang="ru-RU" sz="1800" baseline="-25000" smtClean="0">
                <a:latin typeface="Times New Roman" pitchFamily="18" charset="0"/>
                <a:cs typeface="Times New Roman" pitchFamily="18" charset="0"/>
              </a:rPr>
              <a:t>ср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Для каждого опыта рассчитайте </a:t>
            </a:r>
            <a:r>
              <a:rPr lang="el-GR" sz="1800" smtClean="0">
                <a:latin typeface="Times New Roman" pitchFamily="18" charset="0"/>
                <a:cs typeface="Times New Roman" pitchFamily="18" charset="0"/>
              </a:rPr>
              <a:t>μ=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тр/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, а затем μ</a:t>
            </a:r>
            <a:r>
              <a:rPr lang="ru-RU" sz="1800" baseline="-25000" smtClean="0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l-GR" sz="180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ru-RU" sz="1800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1800" smtClean="0">
                <a:latin typeface="Times New Roman" pitchFamily="18" charset="0"/>
                <a:cs typeface="Times New Roman" pitchFamily="18" charset="0"/>
              </a:rPr>
              <a:t>+μ</a:t>
            </a:r>
            <a:r>
              <a:rPr lang="ru-RU" sz="18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180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ru-RU" sz="1800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l-GR" sz="18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/3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На основе полученных результатов сделать вывод о том, как зависит сила трения скольжения от силы нормального давления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Рассчитайте работу силы трения на заданном перемещении по формуле                    А=  F</a:t>
            </a:r>
            <a:r>
              <a:rPr lang="ru-RU" sz="1800" baseline="-25000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S (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Дж)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aseline="-25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3457575"/>
          </a:xfrm>
        </p:spPr>
        <p:txBody>
          <a:bodyPr/>
          <a:lstStyle/>
          <a:p>
            <a:r>
              <a:rPr lang="ru-RU" sz="2200" b="1" smtClean="0">
                <a:latin typeface="Times New Roman" pitchFamily="18" charset="0"/>
                <a:cs typeface="Times New Roman" pitchFamily="18" charset="0"/>
                <a:hlinkClick r:id="rId2"/>
              </a:rPr>
              <a:t>ОГЭ по физике: комплект (набор) №5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Лабораторная работа №8 "Измерение электрического сопротивления резистора" </a:t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Лабораторная работа №9 "Измерение работы электрического тока" </a:t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Лабораторная работа №10 "Измерение мощности электрического тока" </a:t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Лабораторная работа №11 "Исследование зависимости силы тока, возникающей     в проводнике от напряжения на концах проводника" </a:t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Лабораторная работа №12 "Экспериментальная проверка правила для электрического напряжения при последовательном соединении резисторов" </a:t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Лабораторная работа №13 "Экспериментальная проверка правила для силы электрического тока при параллельном соединении резисторов" </a:t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457200" y="4437063"/>
            <a:ext cx="8229600" cy="16891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357563"/>
            <a:ext cx="468153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528" y="4061927"/>
            <a:ext cx="3600400" cy="270799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работа №8                                                                                     « Измерение электрического сопротивления резистора"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Соберите электрическую цепь 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Измерьте силу тока, проходящего через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проводник, напряжение на его концах и 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подставьте полученные значения в формулу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сопротивления, полученную из закона Ома.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Все измерения и вычисления запишите.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Для того чтобы убедиться в том, что сопротивление проводника не зависит от напряжения на его концах и силы тока в нем нужно несколько раз вычислить сопротивление, изменяя силу тока в цепи с помощью реостата.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Вывод: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Измерения показывают, что сопротивление проводника не зависит от величины напряжения на его концах и силы тока в нем.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4579" name="Picture 2" descr="C:\Users\Admin\Desktop\8-2class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5375" y="1844675"/>
            <a:ext cx="20891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 descr="C:\Users\Admin\Desktop\8-2class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357563"/>
            <a:ext cx="6477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C:\Users\Admin\Desktop\8-2class-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3357563"/>
            <a:ext cx="6572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95400"/>
            <a:ext cx="5427662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40775" cy="2665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ОГЭ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физике: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комплект (набор) №6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работа №14 "Измерение оптической силы собирающей линзы"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работа №15 "Определение свойств изображения, полученного с помощью собирающей линзы" 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4932363" y="4508500"/>
            <a:ext cx="3754437" cy="16176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5363" y="3994150"/>
            <a:ext cx="53816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Лабораторная работа №14                                                                              "Измерение оптической силы собирающей линзы"</a:t>
            </a:r>
            <a:endParaRPr lang="ru-RU" sz="2000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 Расположите линзу между окном и экраном, приближая и удаляя линзу от экрана получите на экране четкое изображение какого-либо удаленного предмета (здания за окном, дерева или, в крайнем случае, окна кабинета, или находящейся как можно дальше от вас осветительной лампы).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2. Измерьте расстояние от линзы до полученного изображения. Это и есть (приблизительно) фокусное расстояние F линзы. Выразите полученный результат в сантиметрах и метрах.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3. Рассчитайте оптическую силу D линзы по формуле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 = 1/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(дптр)</a:t>
            </a:r>
          </a:p>
          <a:p>
            <a:pPr>
              <a:buFont typeface="Arial" charset="0"/>
              <a:buNone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Сделайте вывод, учитывая что применённый метод даёт нам заниженный результат.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ОГЭ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физике: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комплект (набор) 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7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работа №16 "Исследование зависимости периода колебаний математического маятника от длины нити" 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работа №17 "Измерение периода и частоты колебаний математического маятника" </a:t>
            </a: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3419475" y="3213100"/>
            <a:ext cx="5267325" cy="29130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412875"/>
            <a:ext cx="210343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2708275"/>
            <a:ext cx="63373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Лабораторная работа №16 "Исследование зависимости периода колебаний математического маятника от длины нити" </a:t>
            </a:r>
            <a:endParaRPr lang="ru-RU" sz="2000" smtClean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Укрепите маятник в штативе. Длину маятника измеряйте от точки подвеса до середины шарика.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Для проведения опыта отклоните шарик от положения равновесия на небольшую амплитуду(1-2 см) и отпустите.                              Секундомером измерьте промежуток времени t, за который маятник совершит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N=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10 полных колебаний. Результаты измерений запишите.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Проведите еще три-четыре опыта, каждый раз уменьшая длину нити.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Для каждого опыта вычислите  и запишите значения периода T (с) колебаний маятника.              </a:t>
            </a:r>
          </a:p>
          <a:p>
            <a:pPr marL="514350" indent="-514350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smtClean="0"/>
              <a:t> T = t/N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2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5.     Сделайте вывод о характере зависимости периода колебаний математического маятника от длины нити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714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ОГЭ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физике: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комплект (набор) №8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работа №18 "Измерение момента силы, действующего на рычаг" 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работа №19 "Измерение работы силы упругости при подъеме груза с помощью подвижного или неподвижного блока" 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6372225" y="3573463"/>
            <a:ext cx="2314575" cy="25527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916113"/>
            <a:ext cx="5095875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932040" y="2577194"/>
            <a:ext cx="5140077" cy="288195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Лабораторная работа №18 "Измерение момента силы, действующего на рычаг" </a:t>
            </a:r>
            <a:endParaRPr lang="ru-RU" sz="2000" smtClean="0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К одному из плеч рычага подвесьте один или несколько грузов, а к другому прикрепите динамометр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Динамометром измерьте модуль силы F, которую необходимо приложить для того, чтобы рычаг находился в равновесии. Затем с помощью того же динамометра измерьте модуль веса грузов Р. Длины плеч рычага измерьте линейкой. Результаты запишите.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После этого определите абсолютные значения моментов М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и М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сил Р и F по формулам 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Сделайте выводы о погрешности сравнив с </a:t>
            </a:r>
          </a:p>
          <a:p>
            <a:pPr marL="514350" indent="-514350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 единицей отношение</a:t>
            </a:r>
            <a:r>
              <a:rPr lang="ru-RU" sz="2000" smtClean="0"/>
              <a:t>: 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2" descr="C:\Users\Admin\Desktop\wpid-fiz9kikzad-7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4292600"/>
            <a:ext cx="24257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 descr="C:\Users\Admin\Desktop\wpid-fiz9kikzad-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4292600"/>
            <a:ext cx="2011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C:\Users\Admin\Desktop\wpid-fiz9kik-10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537368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Источники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http://5terka.com/node/6977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http://www.metod-kopilka.ru/laboratornaya_rabota_7_klass-52102.htm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http://physics-lab.ucoz.ru/publ/laboratory_work/laboratory_work_10/laboratornaja_rabota_3_zhestkosti_pruzhiny/17-1-0-70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https://infourok.ru/laboratornaya-rabota-opredelenie-zhestkosti-pruzhini-850138.html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http://www.obereg29.ru/learn/catalog/detail.php?ELEMENT_ID=7352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http://www.himlabo.ru/gia-po-fizike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http://5terka.com/node/1138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http://kab2.id1945.com/gia_lab.html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http://physmatica.ru/reshebniki/reshebnik-k-uchebniku-po-fizike-za-9-klass-fizika-9-klass-i-k-kikoin-a-k-kikoin/laboratornaya-rabota-6-izuchenie-ravnovesiya-tel-pod-dejstviem-neskolkix-sil.html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http://physmatica.ru/reshebniki/reshebnik-k-uchebniku-po-fizike-za-9-klass-fizika-9-klass-i-k-kikoin-a-k-kikoin/laboratornaya-rabota-6-izuchenie-ravnovesiya-tel-pod-dejstviem-neskolkix-sil.html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  <a:hlinkClick r:id="rId2"/>
              </a:rPr>
              <a:t>ОГЭ по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физике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  <a:hlinkClick r:id="rId2"/>
              </a:rPr>
              <a:t> комплект (набор) №1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«Измерение плотности вещества твердого тела»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96975"/>
            <a:ext cx="838835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>
                <a:latin typeface="Times New Roman" pitchFamily="18" charset="0"/>
                <a:cs typeface="Times New Roman" pitchFamily="18" charset="0"/>
                <a:hlinkClick r:id="rId2"/>
              </a:rPr>
              <a:t>Весы с гирями учебные ВГУ-1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24300" y="1341438"/>
          <a:ext cx="5040313" cy="5178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8265"/>
                <a:gridCol w="2482295"/>
              </a:tblGrid>
              <a:tr h="5178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весы рычажные с набором гирь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измерительный  цилиндр  (мензурка) с пределом измерения 100 мл, С = 1 мл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      стакан с водой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 цилиндр  стальной  на  нити  V = 20 см</a:t>
                      </a:r>
                      <a:r>
                        <a:rPr lang="ru-RU" sz="16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, m = 156 г, обозначить № 1 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 цилиндр  латунный  на  нити  V = 20 см</a:t>
                      </a:r>
                      <a:r>
                        <a:rPr lang="ru-RU" sz="16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, m = 170 г, обозначить № 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559" marR="40559" marT="40559" marB="405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 весы электронные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 измерительный  цилиндр  (мензурка)  с пределом измерения 250 мл, C = 2 мл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 стакан с водой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 цилиндр  стальной    на  нити  V = 26 см</a:t>
                      </a:r>
                      <a:r>
                        <a:rPr lang="ru-RU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,  m = 196 г, обозначить № 1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 цилиндр алюминиевый на нити V = 26 см</a:t>
                      </a:r>
                      <a:r>
                        <a:rPr lang="ru-RU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, m= 70,2 г, обозначить № 2 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559" marR="40559" marT="40559" marB="40559" anchor="ctr"/>
                </a:tc>
              </a:tr>
            </a:tbl>
          </a:graphicData>
        </a:graphic>
      </p:graphicFrame>
      <p:pic>
        <p:nvPicPr>
          <p:cNvPr id="15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84313"/>
            <a:ext cx="359251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«Измерение плотности вещества твердого тела»</a:t>
            </a:r>
            <a:endParaRPr lang="ru-RU" sz="2000" smtClean="0">
              <a:solidFill>
                <a:srgbClr val="3333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 работы: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Взвесьте тело на весах и определите его массу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Измерьте объем твердого тела с помощью мензурки: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а) налейте воду в мензурку и измерьте ее объем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опустите тело в воду, удерживая его за нить, и снова измерьте объем жидкости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aseline="-24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вычислите объем тела: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V= V</a:t>
            </a:r>
            <a:r>
              <a:rPr lang="ru-RU" sz="2400" baseline="-24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aseline="-2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(см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Определите плотность данного твердого тела, используя формулу: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Сделайте вывод в проделанной работе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  <a:hlinkClick r:id="rId2"/>
              </a:rPr>
              <a:t>ОГЭ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  <a:hlinkClick r:id="rId2"/>
              </a:rPr>
              <a:t>физике: комплект (набор) №2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«Измерение силы Архимеда»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ru-RU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557338"/>
            <a:ext cx="8353425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«Измерение силы Архимеда»</a:t>
            </a:r>
            <a:endParaRPr lang="ru-RU" sz="27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Измерьте объем тела, используя мензурку с водой (м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Рассчитайте значение выталкивающей силы по формуле: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ɡ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Н) (1 способ)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Подвесьте к динамометру тело на нити. Измерьте силу тяжести, действующую на него (вес тела в воздухе)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 Опустите тело в стакан с водой и измерьте силу упругости пружины (вес тела в воде)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5) Вычислите значение выталкивающей силы по формуле: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aseline="-25000" dirty="0" err="1" smtClean="0"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тяж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aseline="-25000" dirty="0" err="1" smtClean="0"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(Н) (2 способ)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6) Сравните значения выталкивающей силы, полученные двумя способами. Сделайте вывод в проделанной работе.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21605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ОГЭ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физике: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комплект (набор) №3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работа №3 "Измерение жесткости пружины" 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работа №4 "Исследование зависимости силы упругости, возникающей в пружине, от степени деформации пружины" 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6337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492375"/>
            <a:ext cx="55721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1785938"/>
            <a:ext cx="23034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Лабораторная работа №3 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"Измерение жесткости пружины"</a:t>
            </a:r>
            <a:endParaRPr lang="ru-RU" sz="2400" smtClean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 rtlCol="0">
            <a:normAutofit fontScale="70000" lnSpcReduction="20000"/>
          </a:bodyPr>
          <a:lstStyle/>
          <a:p>
            <a:pPr marL="457200" indent="-45720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Укрепите пружину в штативе и измерьте ее длину L</a:t>
            </a:r>
            <a:r>
              <a:rPr lang="ru-RU" sz="2300" baseline="-25000" dirty="0" smtClean="0">
                <a:latin typeface="Times New Roman" pitchFamily="18" charset="0"/>
                <a:cs typeface="Times New Roman" pitchFamily="18" charset="0"/>
              </a:rPr>
              <a:t>0 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отсутствие внешнего воздействия (F=0Н). Результат измерений запишите.</a:t>
            </a:r>
          </a:p>
          <a:p>
            <a:pPr marL="457200" indent="-45720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Подвесьте к пружине груз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известной массы и определите ее длину L</a:t>
            </a:r>
            <a:r>
              <a:rPr lang="ru-RU" sz="23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Найдите деформацию (удлинение) пружины по формуле 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= L</a:t>
            </a:r>
            <a:r>
              <a:rPr lang="ru-RU" sz="2300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3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Аналогично найдите удлинение пружины при подвешивании грузов (от 1-го до 4-х).</a:t>
            </a:r>
          </a:p>
          <a:p>
            <a:pPr marL="457200" indent="-45720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Для каждого случая с помощью динамометра определите соответствующее значение  F =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силы тяжести. С такой же силой груз растягивает пружину. Эта сила уравновешивается силой упругости, возникающей в пружине при её растяжении. Результаты измерений  и вычислений запишите. </a:t>
            </a:r>
          </a:p>
          <a:p>
            <a:pPr marL="457200" indent="-45720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Вычислите для каждого случая коэффициент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жесткости по формуле: k</a:t>
            </a:r>
            <a:r>
              <a:rPr lang="en-US" sz="23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=  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3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3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7.     Вычислите среднее арифметическое значение k ср.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 формуле: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300" baseline="-25000" dirty="0" err="1" smtClean="0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(k</a:t>
            </a:r>
            <a:r>
              <a:rPr lang="ru-RU" sz="23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+k</a:t>
            </a:r>
            <a:r>
              <a:rPr lang="ru-RU" sz="23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+k</a:t>
            </a:r>
            <a:r>
              <a:rPr lang="ru-RU" sz="23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+k</a:t>
            </a:r>
            <a:r>
              <a:rPr lang="en-US" sz="23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/4</a:t>
            </a:r>
          </a:p>
          <a:p>
            <a:pPr marL="457200" indent="-45720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8.   Постройте график зависимости силы упругости от удлинения пружины, выбрав удобные единичные отрезки по осям.</a:t>
            </a:r>
          </a:p>
          <a:p>
            <a:pPr marL="457200" indent="-45720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AutoNum type="arabicPeriod" startAt="9"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Возьмите точку на прямой в средней части графика, определите по нему соответствующие этой точке значения силы упругости и удлинения и вычислите среднее значение жесткости. </a:t>
            </a:r>
          </a:p>
          <a:p>
            <a:pPr marL="457200" indent="-45720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AutoNum type="arabicPeriod" startAt="9"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Сделайте вывод.</a:t>
            </a:r>
          </a:p>
          <a:p>
            <a:pPr marL="457200" indent="-45720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6950" y="3789363"/>
            <a:ext cx="6732588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96888" y="333375"/>
            <a:ext cx="8229600" cy="1655763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  <a:hlinkClick r:id="rId3"/>
              </a:rPr>
              <a:t>ОГЭ по физике: комплект (набор) №4</a:t>
            </a:r>
            <a:r>
              <a:rPr lang="ru-RU" b="1" smtClean="0"/>
              <a:t/>
            </a:r>
            <a:br>
              <a:rPr lang="ru-RU" b="1" smtClean="0"/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Лабораторная работа №5 "Измерение коэффициента трения скольжения" </a:t>
            </a:r>
            <a:br>
              <a:rPr lang="ru-RU" sz="1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Лабораторная работа №6 "Исследование зависимости силы трения скольжения от силы нормального давления" </a:t>
            </a:r>
            <a:br>
              <a:rPr lang="ru-RU" sz="1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Лабораторная работа №7 "Измерение работы силы трения" 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468313" y="2636838"/>
            <a:ext cx="4464050" cy="14398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205038"/>
            <a:ext cx="53816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1178</Words>
  <Application>Microsoft Office PowerPoint</Application>
  <PresentationFormat>Экран (4:3)</PresentationFormat>
  <Paragraphs>110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Calibri</vt:lpstr>
      <vt:lpstr>Arial</vt:lpstr>
      <vt:lpstr>Times New Roman</vt:lpstr>
      <vt:lpstr>Тема Office</vt:lpstr>
      <vt:lpstr>Подготовка к экспериментальным заданиям ОГЭ по физике   </vt:lpstr>
      <vt:lpstr>ОГЭ по физике  комплект (набор) №1  «Измерение плотности вещества твердого тела» </vt:lpstr>
      <vt:lpstr>Весы с гирями учебные ВГУ-1 </vt:lpstr>
      <vt:lpstr>«Измерение плотности вещества твердого тела»</vt:lpstr>
      <vt:lpstr>ОГЭ по физике: комплект (набор) №2 «Измерение силы Архимеда» </vt:lpstr>
      <vt:lpstr>  «Измерение силы Архимеда»</vt:lpstr>
      <vt:lpstr>ОГЭ по физике: комплект (набор) №3 Лабораторная работа №3 "Измерение жесткости пружины"  Лабораторная работа №4 "Исследование зависимости силы упругости, возникающей в пружине, от степени деформации пружины"    </vt:lpstr>
      <vt:lpstr>Лабораторная работа №3  "Измерение жесткости пружины"</vt:lpstr>
      <vt:lpstr>ОГЭ по физике: комплект (набор) №4 Лабораторная работа №5 "Измерение коэффициента трения скольжения"  Лабораторная работа №6 "Исследование зависимости силы трения скольжения от силы нормального давления"  Лабораторная работа №7 "Измерение работы силы трения" </vt:lpstr>
      <vt:lpstr>Лабораторная работа №5  «Измерение коэффициента трения скольжения" </vt:lpstr>
      <vt:lpstr>ОГЭ по физике: комплект (набор) №5 Лабораторная работа №8 "Измерение электрического сопротивления резистора"  Лабораторная работа №9 "Измерение работы электрического тока"  Лабораторная работа №10 "Измерение мощности электрического тока"  Лабораторная работа №11 "Исследование зависимости силы тока, возникающей     в проводнике от напряжения на концах проводника"  Лабораторная работа №12 "Экспериментальная проверка правила для электрического напряжения при последовательном соединении резисторов"  Лабораторная работа №13 "Экспериментальная проверка правила для силы электрического тока при параллельном соединении резисторов"  </vt:lpstr>
      <vt:lpstr>Лабораторная работа №8                                                                                     « Измерение электрического сопротивления резистора" </vt:lpstr>
      <vt:lpstr>ОГЭ по физике: комплект (набор) №6 Лабораторная работа №14 "Измерение оптической силы собирающей линзы" Лабораторная работа №15 "Определение свойств изображения, полученного с помощью собирающей линзы"    </vt:lpstr>
      <vt:lpstr>Лабораторная работа №14                                                                              "Измерение оптической силы собирающей линзы"</vt:lpstr>
      <vt:lpstr>ОГЭ по физике: комплект (набор) №7 Лабораторная работа №16 "Исследование зависимости периода колебаний математического маятника от длины нити"  Лабораторная работа №17 "Измерение периода и частоты колебаний математического маятника" </vt:lpstr>
      <vt:lpstr>Лабораторная работа №16 "Исследование зависимости периода колебаний математического маятника от длины нити" </vt:lpstr>
      <vt:lpstr>ОГЭ по физике: комплект (набор) №8 Лабораторная работа №18 "Измерение момента силы, действующего на рычаг"  Лабораторная работа №19 "Измерение работы силы упругости при подъеме груза с помощью подвижного или неподвижного блока"   </vt:lpstr>
      <vt:lpstr>Лабораторная работа №18 "Измерение момента силы, действующего на рычаг" 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Задания для подготовки к ГИА по физике. Вопрос 1.</dc:title>
  <dc:creator>vavan1</dc:creator>
  <cp:lastModifiedBy>User</cp:lastModifiedBy>
  <cp:revision>303</cp:revision>
  <dcterms:created xsi:type="dcterms:W3CDTF">2014-02-06T13:55:26Z</dcterms:created>
  <dcterms:modified xsi:type="dcterms:W3CDTF">2020-06-09T19:56:59Z</dcterms:modified>
</cp:coreProperties>
</file>