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59" r:id="rId6"/>
    <p:sldId id="269" r:id="rId7"/>
    <p:sldId id="271" r:id="rId8"/>
    <p:sldId id="263" r:id="rId9"/>
    <p:sldId id="288" r:id="rId10"/>
    <p:sldId id="289" r:id="rId11"/>
    <p:sldId id="290" r:id="rId12"/>
    <p:sldId id="262" r:id="rId13"/>
    <p:sldId id="292" r:id="rId14"/>
    <p:sldId id="294" r:id="rId15"/>
    <p:sldId id="295" r:id="rId16"/>
    <p:sldId id="265" r:id="rId17"/>
    <p:sldId id="293" r:id="rId18"/>
    <p:sldId id="296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1003" autoAdjust="0"/>
  </p:normalViewPr>
  <p:slideViewPr>
    <p:cSldViewPr>
      <p:cViewPr>
        <p:scale>
          <a:sx n="150" d="100"/>
          <a:sy n="150" d="100"/>
        </p:scale>
        <p:origin x="336" y="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6656-5C93-1D46-96F5-1E96E5D0452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EE062-0AB7-114B-AC0C-5FC188DE0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9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EE062-0AB7-114B-AC0C-5FC188DE06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5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EE062-0AB7-114B-AC0C-5FC188DE06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8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EE062-0AB7-114B-AC0C-5FC188DE06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8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EE062-0AB7-114B-AC0C-5FC188DE06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1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EE062-0AB7-114B-AC0C-5FC188DE06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73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3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58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7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0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6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1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CEC7B8-F622-482C-A39F-FBFF2458506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799116-E790-4D69-B60D-916561ADF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2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60613" y="668097"/>
            <a:ext cx="7533524" cy="3117995"/>
          </a:xfrm>
        </p:spPr>
        <p:txBody>
          <a:bodyPr>
            <a:noAutofit/>
          </a:bodyPr>
          <a:lstStyle/>
          <a:p>
            <a:r>
              <a:rPr lang="ru-RU" sz="5400" dirty="0" smtClean="0"/>
              <a:t>«Мы мир храним</a:t>
            </a:r>
            <a:r>
              <a:rPr lang="ru-RU" sz="5400" smtClean="0"/>
              <a:t>, пока мы помним о войне»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73096"/>
            <a:ext cx="7703864" cy="638490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Проект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Подготовил: старший воспитатель </a:t>
            </a:r>
          </a:p>
          <a:p>
            <a:r>
              <a:rPr lang="ru-RU" dirty="0" err="1" smtClean="0"/>
              <a:t>гбоу</a:t>
            </a:r>
            <a:r>
              <a:rPr lang="ru-RU" dirty="0" smtClean="0"/>
              <a:t> «школа на </a:t>
            </a:r>
            <a:r>
              <a:rPr lang="ru-RU" dirty="0" err="1" smtClean="0"/>
              <a:t>яузе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Романова М.В.</a:t>
            </a:r>
          </a:p>
        </p:txBody>
      </p:sp>
    </p:spTree>
    <p:extLst>
      <p:ext uri="{BB962C8B-B14F-4D97-AF65-F5344CB8AC3E}">
        <p14:creationId xmlns:p14="http://schemas.microsoft.com/office/powerpoint/2010/main" val="21735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3678"/>
            <a:ext cx="9144000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3764785" cy="376478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24973"/>
            <a:ext cx="3792548" cy="3792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30234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СЛАВИМ ПОБЕДУ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IMG_09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999" y="732056"/>
            <a:ext cx="3979968" cy="298497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3205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" y="22771"/>
            <a:ext cx="9144000" cy="68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2656"/>
            <a:ext cx="8776610" cy="49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4733" y="404663"/>
            <a:ext cx="3033963" cy="4865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0"/>
            <a:ext cx="6912768" cy="69269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Вечная слава героям                                       в Музее Обороны Москвы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420100"/>
            <a:ext cx="3024336" cy="4849751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019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8748464" cy="51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0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сформировать  </a:t>
            </a:r>
            <a:r>
              <a:rPr lang="ru-RU" dirty="0"/>
              <a:t>представления у дошкольников о подвиге русского народа в годы Великой </a:t>
            </a:r>
            <a:r>
              <a:rPr lang="ru-RU" dirty="0" smtClean="0"/>
              <a:t>Отечественной </a:t>
            </a:r>
            <a:r>
              <a:rPr lang="ru-RU" dirty="0"/>
              <a:t>войны, способствовать воспитанию сопричастности к истории родной страны, гордости и </a:t>
            </a:r>
            <a:r>
              <a:rPr lang="ru-RU" dirty="0" smtClean="0"/>
              <a:t>уважительного отношения </a:t>
            </a:r>
            <a:r>
              <a:rPr lang="ru-RU" dirty="0"/>
              <a:t>к Родине.</a:t>
            </a:r>
          </a:p>
        </p:txBody>
      </p:sp>
    </p:spTree>
    <p:extLst>
      <p:ext uri="{BB962C8B-B14F-4D97-AF65-F5344CB8AC3E}">
        <p14:creationId xmlns:p14="http://schemas.microsoft.com/office/powerpoint/2010/main" val="9043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Расширять 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уточнять представления </a:t>
            </a:r>
            <a:r>
              <a:rPr lang="ru-RU" dirty="0"/>
              <a:t>детей о подвиге солдат в годы Великой Отечественной войны.</a:t>
            </a:r>
          </a:p>
          <a:p>
            <a:pPr lvl="0"/>
            <a:r>
              <a:rPr lang="ru-RU" dirty="0"/>
              <a:t>Развивать связную речь посредством составления рассказов, обогащения словарного запаса.</a:t>
            </a:r>
          </a:p>
          <a:p>
            <a:pPr lvl="0"/>
            <a:r>
              <a:rPr lang="ru-RU" dirty="0"/>
              <a:t>Формировать героико-патриотические чувства: гордость за Родину, уважение к подвигу русского народа, храбрость, мужество.</a:t>
            </a:r>
          </a:p>
          <a:p>
            <a:pPr lvl="0"/>
            <a:r>
              <a:rPr lang="ru-RU" dirty="0"/>
              <a:t>Воспитывать интерес к истории родной страны, семьи, семейным реликвиям, формировать уважительное отношение к старшему поколению. 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8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0" y="620688"/>
            <a:ext cx="3816536" cy="4753897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Виды детской деятельности: </a:t>
            </a:r>
          </a:p>
          <a:p>
            <a:pPr lvl="0"/>
            <a:r>
              <a:rPr lang="ru-RU" dirty="0" smtClean="0"/>
              <a:t> игровая</a:t>
            </a:r>
          </a:p>
          <a:p>
            <a:pPr lvl="0"/>
            <a:r>
              <a:rPr lang="ru-RU" dirty="0" smtClean="0"/>
              <a:t> познавательно – исследовательская</a:t>
            </a:r>
          </a:p>
          <a:p>
            <a:pPr lvl="0"/>
            <a:r>
              <a:rPr lang="ru-RU" dirty="0" smtClean="0"/>
              <a:t>изобразительная</a:t>
            </a:r>
          </a:p>
          <a:p>
            <a:pPr lvl="0"/>
            <a:r>
              <a:rPr lang="ru-RU" dirty="0" smtClean="0"/>
              <a:t> музыкальная</a:t>
            </a:r>
          </a:p>
          <a:p>
            <a:pPr lvl="0"/>
            <a:r>
              <a:rPr lang="ru-RU" dirty="0" smtClean="0"/>
              <a:t> двигательная</a:t>
            </a:r>
          </a:p>
          <a:p>
            <a:pPr lvl="0"/>
            <a:r>
              <a:rPr lang="ru-RU" dirty="0" smtClean="0"/>
              <a:t>восприятие художественной литературы и фольклора   </a:t>
            </a:r>
          </a:p>
          <a:p>
            <a:pPr lvl="0"/>
            <a:r>
              <a:rPr lang="ru-RU" dirty="0" smtClean="0"/>
              <a:t> конструирование из различных материалов 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495478" y="620688"/>
            <a:ext cx="3814904" cy="4753897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Интеграция образовательных областей:</a:t>
            </a:r>
          </a:p>
          <a:p>
            <a:pPr lvl="0"/>
            <a:r>
              <a:rPr lang="ru-RU" dirty="0" smtClean="0"/>
              <a:t> «Познавательное развитие»</a:t>
            </a:r>
          </a:p>
          <a:p>
            <a:pPr lvl="0"/>
            <a:r>
              <a:rPr lang="ru-RU" dirty="0" smtClean="0"/>
              <a:t>«Речевое развитие»</a:t>
            </a:r>
          </a:p>
          <a:p>
            <a:pPr lvl="0"/>
            <a:r>
              <a:rPr lang="ru-RU" dirty="0" smtClean="0"/>
              <a:t> «Социально – коммуникативное развитие»</a:t>
            </a:r>
          </a:p>
          <a:p>
            <a:pPr lvl="0"/>
            <a:r>
              <a:rPr lang="ru-RU" dirty="0" smtClean="0"/>
              <a:t> «Художественно – эстетическое развитие</a:t>
            </a:r>
          </a:p>
          <a:p>
            <a:pPr lvl="0"/>
            <a:r>
              <a:rPr lang="ru-RU" dirty="0" smtClean="0"/>
              <a:t> «Физическое развитие» 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3099551"/>
              </p:ext>
            </p:extLst>
          </p:nvPr>
        </p:nvGraphicFramePr>
        <p:xfrm>
          <a:off x="1259632" y="1916832"/>
          <a:ext cx="6437625" cy="3981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945"/>
                <a:gridCol w="1508760"/>
                <a:gridCol w="32969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Этапы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Содержание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Подготовительный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сентябрь-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октябрь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анализ развивающей предметно-развивающей среды </a:t>
                      </a:r>
                      <a:r>
                        <a:rPr lang="ru-RU" sz="1100" dirty="0" smtClean="0">
                          <a:effectLst/>
                        </a:rPr>
                        <a:t>ДО;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методической литературы;</a:t>
                      </a:r>
                    </a:p>
                    <a:p>
                      <a:pPr algn="just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подбор игр, иллюстраций по теме; подбор художественной литературы для чтения, видеозаписей и отрывков фильмов;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планирование основного этапа проекта;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подмор материала к консультациям для </a:t>
                      </a:r>
                      <a:r>
                        <a:rPr lang="ru-RU" sz="1100" dirty="0" smtClean="0">
                          <a:effectLst/>
                        </a:rPr>
                        <a:t>воспитателей и родителей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Основной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октябрь-май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Реализация запланированных мероприятий.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Заключительный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Концерт, посвященный Дню Победы 9 мая.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2.Составление портфолио проекта. Презентация.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3.Завершение организации  музейной зоны «Связь поколений».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8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Предполагаемые результаты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837766"/>
            <a:ext cx="7796030" cy="35368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организация музейной зоны;</a:t>
            </a:r>
          </a:p>
          <a:p>
            <a:pPr lvl="0"/>
            <a:r>
              <a:rPr lang="ru-RU" dirty="0" smtClean="0"/>
              <a:t>Посещение Музея обороны Москвы;</a:t>
            </a:r>
          </a:p>
          <a:p>
            <a:pPr lvl="0"/>
            <a:r>
              <a:rPr lang="ru-RU" dirty="0" smtClean="0"/>
              <a:t> мини – библиотека с произведениями художественной литературы по теме проекта;</a:t>
            </a:r>
          </a:p>
          <a:p>
            <a:pPr lvl="0"/>
            <a:r>
              <a:rPr lang="ru-RU" dirty="0" smtClean="0"/>
              <a:t> сборник аудиоматериалов;</a:t>
            </a:r>
          </a:p>
          <a:p>
            <a:pPr lvl="0"/>
            <a:r>
              <a:rPr lang="ru-RU" dirty="0" smtClean="0"/>
              <a:t>тематические материалы («Этот День Победы…» (памятники и мемориалы; репродукции и фотографии военных лет; пословицы и поговорки о войне и воинской доблести, смелости и храбрости; города-герои; ордена и медали военных лет);</a:t>
            </a:r>
          </a:p>
          <a:p>
            <a:pPr lvl="0"/>
            <a:r>
              <a:rPr lang="ru-RU" dirty="0" smtClean="0"/>
              <a:t> макеты «Битва  за Москву», «Вечный огонь», «Военная техника»; альбом  «Этих дней не смолкнет слава»;</a:t>
            </a:r>
          </a:p>
          <a:p>
            <a:pPr lvl="0"/>
            <a:r>
              <a:rPr lang="ru-RU" dirty="0" smtClean="0"/>
              <a:t> выполненные совместно (дети и взрослые) творческие коллажи «Ребята в Музее обороны Москвы», «Битва за Москву», «Помним и гордимся», « Парад на Красной площади»,  «Праздничный плакат День Победы»; фотогазета «Как мы празднуем Победу…».</a:t>
            </a:r>
          </a:p>
          <a:p>
            <a:pPr lvl="0"/>
            <a:r>
              <a:rPr lang="ru-RU" dirty="0" smtClean="0"/>
              <a:t> сценарии мероприятий и  конспекты образовательных ситуаций;</a:t>
            </a:r>
          </a:p>
          <a:p>
            <a:pPr lvl="0"/>
            <a:r>
              <a:rPr lang="ru-RU" dirty="0" smtClean="0"/>
              <a:t>компьютерная презентация по теме проекта.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Продуктивный итог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организация музейной зоны;</a:t>
            </a:r>
          </a:p>
          <a:p>
            <a:pPr lvl="0"/>
            <a:r>
              <a:rPr lang="ru-RU" dirty="0" smtClean="0"/>
              <a:t>организация </a:t>
            </a:r>
            <a:r>
              <a:rPr lang="ru-RU" dirty="0" err="1" smtClean="0"/>
              <a:t>медиатеки</a:t>
            </a:r>
            <a:r>
              <a:rPr lang="ru-RU" dirty="0" smtClean="0"/>
              <a:t> (видео, аудио и фотоматериалы по теме проекта).</a:t>
            </a:r>
          </a:p>
          <a:p>
            <a:pPr lvl="0"/>
            <a:r>
              <a:rPr lang="ru-RU" dirty="0" smtClean="0"/>
              <a:t>методическое обеспечение работы по ознакомлению детей дошкольного возраста с подвигом народа в годы ВОВ:</a:t>
            </a:r>
          </a:p>
          <a:p>
            <a:pPr lvl="0"/>
            <a:r>
              <a:rPr lang="ru-RU" dirty="0" smtClean="0"/>
              <a:t>сценарии мероприятий и  конспекты образовательных ситуаций;</a:t>
            </a:r>
          </a:p>
          <a:p>
            <a:pPr lvl="0"/>
            <a:r>
              <a:rPr lang="ru-RU" dirty="0" smtClean="0"/>
              <a:t> тематические материалы «Этот День Победы…» (памятники и мемориалы; репродукции и фотографии военных лет; пословицы и поговорки о войне и воинской доблести, смелости и храбрости; города-герои; ордена и медали военных лет);</a:t>
            </a:r>
          </a:p>
          <a:p>
            <a:pPr lvl="0"/>
            <a:r>
              <a:rPr lang="ru-RU" dirty="0" smtClean="0"/>
              <a:t>атрибуты для проведения мероприятий (флаги, знамена, и т.д.)</a:t>
            </a:r>
          </a:p>
          <a:p>
            <a:pPr lvl="0"/>
            <a:r>
              <a:rPr lang="ru-RU" dirty="0" smtClean="0"/>
              <a:t> изготовление наглядных материалов для работы – макеты «Битва  за Москву», «Вечный огонь», «Военная техника»; «Альбом памяти»; выполненные совместно творческие коллажи «Ребята в Музее обороны Москвы», «Битва за Москву», «Помним и гордимся», « Парад на Красной площади»,  «Праздничный плакат День Победы»; фотогазета «Как мы празднуем Победу…».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8650"/>
            <a:ext cx="54452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836712"/>
            <a:ext cx="4408171" cy="18723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699792" y="692696"/>
            <a:ext cx="4608512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rgbClr val="FFC000"/>
                </a:solidFill>
              </a:rPr>
              <a:t>В  ГОСТЯХ  У  ВЕТЕРАНОВ </a:t>
            </a:r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502</TotalTime>
  <Words>586</Words>
  <Application>Microsoft Office PowerPoint</Application>
  <PresentationFormat>Экран (4:3)</PresentationFormat>
  <Paragraphs>81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Главное мероприятие</vt:lpstr>
      <vt:lpstr>«Мы мир храним, пока мы помним о войне»</vt:lpstr>
      <vt:lpstr>Цель проекта</vt:lpstr>
      <vt:lpstr>Задачи</vt:lpstr>
      <vt:lpstr>Презентация PowerPoint</vt:lpstr>
      <vt:lpstr>Этапы реализации</vt:lpstr>
      <vt:lpstr>Предполагаемые результаты </vt:lpstr>
      <vt:lpstr>Продуктивный итог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 музее Победы</dc:title>
  <dc:creator>ASUS</dc:creator>
  <cp:lastModifiedBy>Надежда</cp:lastModifiedBy>
  <cp:revision>46</cp:revision>
  <dcterms:created xsi:type="dcterms:W3CDTF">2016-02-02T17:08:53Z</dcterms:created>
  <dcterms:modified xsi:type="dcterms:W3CDTF">2020-05-21T15:05:12Z</dcterms:modified>
</cp:coreProperties>
</file>