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4" r:id="rId14"/>
    <p:sldId id="285" r:id="rId15"/>
    <p:sldId id="286" r:id="rId16"/>
    <p:sldId id="287" r:id="rId17"/>
    <p:sldId id="288" r:id="rId18"/>
    <p:sldId id="268" r:id="rId19"/>
    <p:sldId id="269" r:id="rId20"/>
    <p:sldId id="270" r:id="rId21"/>
    <p:sldId id="271" r:id="rId22"/>
    <p:sldId id="272" r:id="rId23"/>
    <p:sldId id="283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ot" initials="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4" autoAdjust="0"/>
    <p:restoredTop sz="94709" autoAdjust="0"/>
  </p:normalViewPr>
  <p:slideViewPr>
    <p:cSldViewPr>
      <p:cViewPr>
        <p:scale>
          <a:sx n="75" d="100"/>
          <a:sy n="75" d="100"/>
        </p:scale>
        <p:origin x="-10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1890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DACEA-A405-4287-83B1-ACC1ABBBFF5C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49BF3-F24E-400A-AFF0-ABC748F0449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49BF3-F24E-400A-AFF0-ABC748F0449B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5E89B15-0E0C-4B7E-A371-894563F99276}" type="datetimeFigureOut">
              <a:rPr lang="ru-RU" smtClean="0"/>
              <a:pPr/>
              <a:t>12.02.2009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CF2451B-5474-4C4D-B6C2-BC5A0EA619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hyperlink" Target="yesterday.flv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Tom%20&amp;%20Jerry.wm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test\Desktop\&#1040;&#1090;&#1090;&#1077;&#1089;&#1090;&#1072;&#1094;&#1080;&#1103;2009-2014\English.wmv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../Track%20No22.mp3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Outstanding Men of England and America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test\Desktop\Аттестация\Домашнее Задание\битлс\beatle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0166" y="785794"/>
            <a:ext cx="5143536" cy="5500726"/>
          </a:xfrm>
          <a:prstGeom prst="rect">
            <a:avLst/>
          </a:prstGeom>
          <a:noFill/>
        </p:spPr>
      </p:pic>
      <p:graphicFrame>
        <p:nvGraphicFramePr>
          <p:cNvPr id="8197" name="Object 5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5857884" y="6157935"/>
          <a:ext cx="781050" cy="485775"/>
        </p:xfrm>
        <a:graphic>
          <a:graphicData uri="http://schemas.openxmlformats.org/presentationml/2006/ole">
            <p:oleObj spid="_x0000_s8197" name="Package" r:id="rId5" imgW="78120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          mark twain</a:t>
            </a:r>
            <a:endParaRPr lang="ru-RU" sz="5000" dirty="0"/>
          </a:p>
        </p:txBody>
      </p:sp>
      <p:pic>
        <p:nvPicPr>
          <p:cNvPr id="10242" name="Picture 2" descr="C:\Documents and Settings\test\Desktop\Аттестация\Домашнее Задание\Марк Твен\twein_356057281_tonnel.gi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643050"/>
            <a:ext cx="3929090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test\Desktop\Аттестация\Домашнее Задание\Марк Твен\twein_mar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7143800" cy="6075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071546"/>
          </a:xfrm>
        </p:spPr>
        <p:txBody>
          <a:bodyPr/>
          <a:lstStyle/>
          <a:p>
            <a:pPr algn="ctr"/>
            <a:r>
              <a:rPr lang="en-US" dirty="0" smtClean="0"/>
              <a:t>Walt Disney</a:t>
            </a:r>
            <a:endParaRPr lang="ru-RU" dirty="0"/>
          </a:p>
        </p:txBody>
      </p:sp>
      <p:pic>
        <p:nvPicPr>
          <p:cNvPr id="46082" name="Picture 2" descr="C:\Documents and Settings\test\Desktop\wd\WaltDisneyAndMickeyMouse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00108"/>
            <a:ext cx="535785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test\Desktop\wd\WaltDisney_MickeyMou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728667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test\Desktop\wd\WaltDisneyMick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714644" cy="3357586"/>
          </a:xfrm>
          <a:prstGeom prst="rect">
            <a:avLst/>
          </a:prstGeom>
          <a:noFill/>
        </p:spPr>
      </p:pic>
      <p:pic>
        <p:nvPicPr>
          <p:cNvPr id="48131" name="Picture 3" descr="C:\Documents and Settings\test\Desktop\wd\WaltDisneyFD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42852"/>
            <a:ext cx="5000660" cy="2571768"/>
          </a:xfrm>
          <a:prstGeom prst="rect">
            <a:avLst/>
          </a:prstGeom>
          <a:noFill/>
        </p:spPr>
      </p:pic>
      <p:pic>
        <p:nvPicPr>
          <p:cNvPr id="48132" name="Picture 4" descr="C:\Documents and Settings\test\Desktop\wd\WaltDisneyEngine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876"/>
            <a:ext cx="2357454" cy="3143272"/>
          </a:xfrm>
          <a:prstGeom prst="rect">
            <a:avLst/>
          </a:prstGeom>
          <a:noFill/>
        </p:spPr>
      </p:pic>
      <p:pic>
        <p:nvPicPr>
          <p:cNvPr id="48133" name="Picture 5" descr="C:\Documents and Settings\test\Desktop\wd\WaltDisneyStatu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2786058"/>
            <a:ext cx="2928958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42048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Walt </a:t>
            </a:r>
            <a:r>
              <a:rPr lang="en-US" smtClean="0"/>
              <a:t>Disney's </a:t>
            </a:r>
            <a:r>
              <a:rPr lang="en-US" smtClean="0"/>
              <a:t>characters</a:t>
            </a:r>
            <a:r>
              <a:rPr lang="en-US" smtClean="0"/>
              <a:t>  </a:t>
            </a:r>
            <a:endParaRPr lang="ru-RU" dirty="0"/>
          </a:p>
        </p:txBody>
      </p:sp>
      <p:pic>
        <p:nvPicPr>
          <p:cNvPr id="49154" name="Picture 2" descr="C:\Documents and Settings\test\Desktop\wd\Mickey_Mous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2214578" cy="2786083"/>
          </a:xfrm>
          <a:prstGeom prst="rect">
            <a:avLst/>
          </a:prstGeom>
          <a:noFill/>
        </p:spPr>
      </p:pic>
      <p:pic>
        <p:nvPicPr>
          <p:cNvPr id="49155" name="Picture 3" descr="C:\Documents and Settings\test\Desktop\wd\D Du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857232"/>
            <a:ext cx="2000264" cy="2786081"/>
          </a:xfrm>
          <a:prstGeom prst="rect">
            <a:avLst/>
          </a:prstGeom>
          <a:noFill/>
        </p:spPr>
      </p:pic>
      <p:pic>
        <p:nvPicPr>
          <p:cNvPr id="49156" name="Picture 4" descr="C:\Documents and Settings\test\Desktop\wd\1233390-0098_1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714356"/>
            <a:ext cx="2286000" cy="2714644"/>
          </a:xfrm>
          <a:prstGeom prst="rect">
            <a:avLst/>
          </a:prstGeom>
          <a:noFill/>
        </p:spPr>
      </p:pic>
      <p:pic>
        <p:nvPicPr>
          <p:cNvPr id="49157" name="Picture 5" descr="C:\Documents and Settings\test\Desktop\wd\lgd1381p+police-officer-goofy-walt-disneys-goofy-canva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643314"/>
            <a:ext cx="2643206" cy="3214686"/>
          </a:xfrm>
          <a:prstGeom prst="rect">
            <a:avLst/>
          </a:prstGeom>
          <a:noFill/>
        </p:spPr>
      </p:pic>
      <p:pic>
        <p:nvPicPr>
          <p:cNvPr id="49158" name="Picture 6" descr="C:\Documents and Settings\test\Desktop\wd\174107999UeQsCz_p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3571876"/>
            <a:ext cx="2214578" cy="3071834"/>
          </a:xfrm>
          <a:prstGeom prst="rect">
            <a:avLst/>
          </a:prstGeom>
          <a:noFill/>
        </p:spPr>
      </p:pic>
      <p:pic>
        <p:nvPicPr>
          <p:cNvPr id="49159" name="Picture 7" descr="C:\Documents and Settings\test\Desktop\wd\Mvc-cruell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3786190"/>
            <a:ext cx="1905000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657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Disney’s parks are  all over the world</a:t>
            </a:r>
            <a:endParaRPr lang="ru-RU" sz="2800" dirty="0"/>
          </a:p>
        </p:txBody>
      </p:sp>
      <p:pic>
        <p:nvPicPr>
          <p:cNvPr id="50178" name="Picture 2" descr="C:\Documents and Settings\test\Desktop\wd\disney03.jpg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071942"/>
            <a:ext cx="2928958" cy="2643206"/>
          </a:xfrm>
          <a:prstGeom prst="rect">
            <a:avLst/>
          </a:prstGeom>
          <a:noFill/>
        </p:spPr>
      </p:pic>
      <p:pic>
        <p:nvPicPr>
          <p:cNvPr id="50179" name="Picture 3" descr="C:\Documents and Settings\test\Desktop\wd\disney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857232"/>
            <a:ext cx="2928958" cy="2928958"/>
          </a:xfrm>
          <a:prstGeom prst="rect">
            <a:avLst/>
          </a:prstGeom>
          <a:noFill/>
        </p:spPr>
      </p:pic>
      <p:pic>
        <p:nvPicPr>
          <p:cNvPr id="50180" name="Picture 4" descr="C:\Documents and Settings\test\Desktop\wd\disney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857232"/>
            <a:ext cx="4000528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r>
              <a:rPr lang="en-US" dirty="0" smtClean="0"/>
              <a:t>           Jack London</a:t>
            </a:r>
            <a:endParaRPr lang="ru-RU" dirty="0"/>
          </a:p>
        </p:txBody>
      </p:sp>
      <p:pic>
        <p:nvPicPr>
          <p:cNvPr id="12290" name="Picture 2" descr="C:\Documents and Settings\test\Desktop\Аттестация\Домашнее Задание\Лондон\london-12292007084952kNj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6215106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test\Desktop\Аттестация\Домашнее Задание\Лондон\london-12292007085511RZS_middl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2950" y="428604"/>
            <a:ext cx="675800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r>
              <a:rPr lang="en-US" dirty="0" smtClean="0"/>
              <a:t>       William Shakespeare</a:t>
            </a:r>
            <a:endParaRPr lang="ru-RU" dirty="0"/>
          </a:p>
        </p:txBody>
      </p:sp>
      <p:pic>
        <p:nvPicPr>
          <p:cNvPr id="1026" name="Picture 2" descr="C:\Documents and Settings\test\Desktop\Аттестация\Домашнее Задание\шекспир\821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28794" y="1071546"/>
            <a:ext cx="4249178" cy="518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Elvis Presley</a:t>
            </a:r>
            <a:endParaRPr lang="ru-RU" dirty="0"/>
          </a:p>
        </p:txBody>
      </p:sp>
      <p:pic>
        <p:nvPicPr>
          <p:cNvPr id="14338" name="Picture 2" descr="C:\Documents and Settings\test\Desktop\Аттестация\Домашнее Задание\Элвис\elvis-presley-00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142984"/>
            <a:ext cx="4786346" cy="5429288"/>
          </a:xfrm>
          <a:prstGeom prst="rect">
            <a:avLst/>
          </a:prstGeom>
          <a:noFill/>
        </p:spPr>
      </p:pic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2000232" y="5857892"/>
          <a:ext cx="2152650" cy="485775"/>
        </p:xfrm>
        <a:graphic>
          <a:graphicData uri="http://schemas.openxmlformats.org/presentationml/2006/ole">
            <p:oleObj spid="_x0000_s14339" name="Package" r:id="rId4" imgW="215280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test\Desktop\Аттестация\Домашнее Задание\Элвис\elvis-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742955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Documents and Settings\test\Desktop\Аттестация\Домашнее Задание\Элвис\repphoto_6197_57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143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Englis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81439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Henry ford</a:t>
            </a:r>
            <a:endParaRPr lang="ru-RU" dirty="0"/>
          </a:p>
        </p:txBody>
      </p:sp>
      <p:pic>
        <p:nvPicPr>
          <p:cNvPr id="17410" name="Picture 2" descr="C:\Documents and Settings\test\Desktop\Аттестация\Домашнее Задание\Генри Форд\ford-12032007194228rG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643050"/>
            <a:ext cx="4000528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test\Desktop\Аттестация\Домашнее Задание\Генри Форд\ford_880190430_tonnel.gi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04"/>
            <a:ext cx="5500726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test\Desktop\Аттестация\Домашнее Задание\форд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7858180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test\Desktop\Аттестация\Домашнее Задание\форд\for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1439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test\Desktop\Аттестация\Домашнее Задание\форд\6xt5nrnhk798omj5emhojd0c7dh2s85l_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7858180" cy="6027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r>
              <a:rPr lang="en-US" dirty="0" smtClean="0"/>
              <a:t>          Louis Armstrong</a:t>
            </a:r>
            <a:endParaRPr lang="ru-RU" dirty="0"/>
          </a:p>
        </p:txBody>
      </p:sp>
      <p:pic>
        <p:nvPicPr>
          <p:cNvPr id="22530" name="Picture 2" descr="C:\Documents and Settings\test\Desktop\Аттестация\Домашнее Задание\Армстронг\1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357298"/>
            <a:ext cx="5786478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est\Desktop\Аттестация\Домашнее Задание\шекспир\shekspi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69294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test\Desktop\Аттестация\Домашнее Задание\Армстронг\24698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66"/>
            <a:ext cx="6000792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test\Desktop\Аттестация\Домашнее Задание\Армстронг\3739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85728"/>
            <a:ext cx="5929354" cy="5429288"/>
          </a:xfrm>
          <a:prstGeom prst="rect">
            <a:avLst/>
          </a:prstGeom>
          <a:noFill/>
        </p:spPr>
      </p:pic>
      <p:sp>
        <p:nvSpPr>
          <p:cNvPr id="4" name="TextBox 3">
            <a:hlinkClick r:id="rId3" action="ppaction://hlinkfile"/>
          </p:cNvPr>
          <p:cNvSpPr txBox="1"/>
          <p:nvPr/>
        </p:nvSpPr>
        <p:spPr>
          <a:xfrm>
            <a:off x="3286116" y="6286520"/>
            <a:ext cx="1285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The song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7239000" cy="3143272"/>
          </a:xfrm>
        </p:spPr>
        <p:txBody>
          <a:bodyPr/>
          <a:lstStyle/>
          <a:p>
            <a:r>
              <a:rPr lang="en-US" dirty="0" smtClean="0"/>
              <a:t>See you and good luck!!!!!!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est\Desktop\Аттестация\Домашнее Задание\шекспир\new_stradford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500042"/>
            <a:ext cx="5000660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        Sonnet XOI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7239000" cy="592933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Some glory in their birth, some in their skill,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Some in their wealth, some in their bodies’ force,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Some in their garments, though new-fangled ill.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Some in their hawks and hounds, some in their horse;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And every humour hath his adjunct pleasure,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Wherein it finds a joy above the rest: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But these particulars are not my measure;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All these I better in one general best,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Thy love is better  than high  birth to me,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Richer than wealth, prouder than garments’ cost,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Of more delight than hawks or horses be;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And having thee, of all men’s pride I boast.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Wretched in this alone, that thou mayst take 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All this away and me most wretched make.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Autofit/>
          </a:bodyPr>
          <a:lstStyle/>
          <a:p>
            <a:r>
              <a:rPr lang="en-US" sz="2400" dirty="0" smtClean="0"/>
              <a:t>  The famous Liverpool</a:t>
            </a:r>
            <a:r>
              <a:rPr lang="ru-RU" sz="2400" dirty="0" smtClean="0"/>
              <a:t> </a:t>
            </a:r>
            <a:r>
              <a:rPr lang="en-US" sz="2400" dirty="0" smtClean="0"/>
              <a:t>four </a:t>
            </a:r>
            <a:r>
              <a:rPr lang="ru-RU" sz="2400" dirty="0" smtClean="0"/>
              <a:t>//</a:t>
            </a:r>
            <a:r>
              <a:rPr lang="en-US" sz="2400" dirty="0" smtClean="0"/>
              <a:t> the Beatles</a:t>
            </a:r>
            <a:endParaRPr lang="ru-RU" sz="2400" dirty="0"/>
          </a:p>
        </p:txBody>
      </p:sp>
      <p:pic>
        <p:nvPicPr>
          <p:cNvPr id="4098" name="Picture 2" descr="C:\Documents and Settings\test\Desktop\Аттестация\Домашнее Задание\битлс\b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42910" y="1000108"/>
            <a:ext cx="7000924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test\Desktop\Аттестация\Домашнее Задание\битлс\0_3373_235a6d87_XL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724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test\Desktop\Аттестация\Домашнее Задание\битлс\IMGP006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85728"/>
            <a:ext cx="535785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test\Desktop\Аттестация\Домашнее Задание\битлс\IMGP006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480"/>
            <a:ext cx="6643734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270</TotalTime>
  <Words>192</Words>
  <Application>Microsoft Office PowerPoint</Application>
  <PresentationFormat>Экран (4:3)</PresentationFormat>
  <Paragraphs>29</Paragraphs>
  <Slides>32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Изящная</vt:lpstr>
      <vt:lpstr>Package</vt:lpstr>
      <vt:lpstr>Outstanding Men of England and America</vt:lpstr>
      <vt:lpstr>       William Shakespeare</vt:lpstr>
      <vt:lpstr>Слайд 3</vt:lpstr>
      <vt:lpstr>Слайд 4</vt:lpstr>
      <vt:lpstr>                 Sonnet XOI  </vt:lpstr>
      <vt:lpstr>  The famous Liverpool four // the Beatles</vt:lpstr>
      <vt:lpstr>Слайд 7</vt:lpstr>
      <vt:lpstr>Слайд 8</vt:lpstr>
      <vt:lpstr>Слайд 9</vt:lpstr>
      <vt:lpstr>Слайд 10</vt:lpstr>
      <vt:lpstr>          mark twain</vt:lpstr>
      <vt:lpstr>Слайд 12</vt:lpstr>
      <vt:lpstr>Walt Disney</vt:lpstr>
      <vt:lpstr>Слайд 14</vt:lpstr>
      <vt:lpstr>Слайд 15</vt:lpstr>
      <vt:lpstr>Walt Disney's characters  </vt:lpstr>
      <vt:lpstr>Disney’s parks are  all over the world</vt:lpstr>
      <vt:lpstr>           Jack London</vt:lpstr>
      <vt:lpstr>Слайд 19</vt:lpstr>
      <vt:lpstr>             Elvis Presley</vt:lpstr>
      <vt:lpstr>Слайд 21</vt:lpstr>
      <vt:lpstr>Слайд 22</vt:lpstr>
      <vt:lpstr>Слайд 23</vt:lpstr>
      <vt:lpstr>              Henry ford</vt:lpstr>
      <vt:lpstr>Слайд 25</vt:lpstr>
      <vt:lpstr>Слайд 26</vt:lpstr>
      <vt:lpstr>Слайд 27</vt:lpstr>
      <vt:lpstr>Слайд 28</vt:lpstr>
      <vt:lpstr>          Louis Armstrong</vt:lpstr>
      <vt:lpstr>Слайд 30</vt:lpstr>
      <vt:lpstr>Слайд 31</vt:lpstr>
      <vt:lpstr>See you and good luck!!!!!!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Outstanding Men of England and America</dc:title>
  <dc:creator>root</dc:creator>
  <cp:lastModifiedBy>root</cp:lastModifiedBy>
  <cp:revision>33</cp:revision>
  <dcterms:created xsi:type="dcterms:W3CDTF">2008-10-10T07:28:04Z</dcterms:created>
  <dcterms:modified xsi:type="dcterms:W3CDTF">2009-02-12T06:04:16Z</dcterms:modified>
</cp:coreProperties>
</file>