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29" r:id="rId2"/>
    <p:sldMasterId id="2147483910" r:id="rId3"/>
    <p:sldMasterId id="2147483914" r:id="rId4"/>
    <p:sldMasterId id="2147483916" r:id="rId5"/>
    <p:sldMasterId id="2147483917" r:id="rId6"/>
    <p:sldMasterId id="2147483919" r:id="rId7"/>
  </p:sldMasterIdLst>
  <p:notesMasterIdLst>
    <p:notesMasterId r:id="rId30"/>
  </p:notesMasterIdLst>
  <p:sldIdLst>
    <p:sldId id="256" r:id="rId8"/>
    <p:sldId id="280" r:id="rId9"/>
    <p:sldId id="266" r:id="rId10"/>
    <p:sldId id="265" r:id="rId11"/>
    <p:sldId id="277" r:id="rId12"/>
    <p:sldId id="267" r:id="rId13"/>
    <p:sldId id="258" r:id="rId14"/>
    <p:sldId id="260" r:id="rId15"/>
    <p:sldId id="278" r:id="rId16"/>
    <p:sldId id="268" r:id="rId17"/>
    <p:sldId id="261" r:id="rId18"/>
    <p:sldId id="262" r:id="rId19"/>
    <p:sldId id="269" r:id="rId20"/>
    <p:sldId id="270" r:id="rId21"/>
    <p:sldId id="264" r:id="rId22"/>
    <p:sldId id="271" r:id="rId23"/>
    <p:sldId id="276" r:id="rId24"/>
    <p:sldId id="275" r:id="rId25"/>
    <p:sldId id="272" r:id="rId26"/>
    <p:sldId id="273" r:id="rId27"/>
    <p:sldId id="282" r:id="rId28"/>
    <p:sldId id="281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FF00"/>
    <a:srgbClr val="037B22"/>
    <a:srgbClr val="205E33"/>
    <a:srgbClr val="0000FF"/>
    <a:srgbClr val="FF00FF"/>
    <a:srgbClr val="FF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3" autoAdjust="0"/>
    <p:restoredTop sz="94660"/>
  </p:normalViewPr>
  <p:slideViewPr>
    <p:cSldViewPr>
      <p:cViewPr>
        <p:scale>
          <a:sx n="71" d="100"/>
          <a:sy n="71" d="100"/>
        </p:scale>
        <p:origin x="77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5930AA-74E4-4624-ABF2-ED16EDA40F0D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D1E3FE-9296-4DD1-B1FE-228A6C8CC0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4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99688A-0F8F-4B36-B4EF-F0825F1ED38B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72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7A93B8-ABFE-4C03-A118-A9D768CB3944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206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E81C86-9D7B-4E31-B39D-A5CE313DBF69}" type="slidenum">
              <a:rPr lang="ru-RU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9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3831 w 6027"/>
                <a:gd name="T1" fmla="*/ 5 h 2296"/>
                <a:gd name="T2" fmla="*/ 0 w 6027"/>
                <a:gd name="T3" fmla="*/ 5 h 2296"/>
                <a:gd name="T4" fmla="*/ 0 w 6027"/>
                <a:gd name="T5" fmla="*/ 0 h 2296"/>
                <a:gd name="T6" fmla="*/ 3831 w 6027"/>
                <a:gd name="T7" fmla="*/ 0 h 2296"/>
                <a:gd name="T8" fmla="*/ 3831 w 6027"/>
                <a:gd name="T9" fmla="*/ 5 h 2296"/>
                <a:gd name="T10" fmla="*/ 3831 w 6027"/>
                <a:gd name="T11" fmla="*/ 5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55 h 353"/>
                  <a:gd name="T4" fmla="*/ 24 w 186"/>
                  <a:gd name="T5" fmla="*/ 94 h 353"/>
                  <a:gd name="T6" fmla="*/ 18 w 186"/>
                  <a:gd name="T7" fmla="*/ 203 h 353"/>
                  <a:gd name="T8" fmla="*/ 42 w 186"/>
                  <a:gd name="T9" fmla="*/ 351 h 353"/>
                  <a:gd name="T10" fmla="*/ 48 w 186"/>
                  <a:gd name="T11" fmla="*/ 498 h 353"/>
                  <a:gd name="T12" fmla="*/ 0 w 186"/>
                  <a:gd name="T13" fmla="*/ 1088 h 353"/>
                  <a:gd name="T14" fmla="*/ 54 w 186"/>
                  <a:gd name="T15" fmla="*/ 720 h 353"/>
                  <a:gd name="T16" fmla="*/ 84 w 186"/>
                  <a:gd name="T17" fmla="*/ 664 h 353"/>
                  <a:gd name="T18" fmla="*/ 126 w 186"/>
                  <a:gd name="T19" fmla="*/ 389 h 353"/>
                  <a:gd name="T20" fmla="*/ 144 w 186"/>
                  <a:gd name="T21" fmla="*/ 368 h 353"/>
                  <a:gd name="T22" fmla="*/ 144 w 186"/>
                  <a:gd name="T23" fmla="*/ 278 h 353"/>
                  <a:gd name="T24" fmla="*/ 186 w 186"/>
                  <a:gd name="T25" fmla="*/ 203 h 353"/>
                  <a:gd name="T26" fmla="*/ 162 w 186"/>
                  <a:gd name="T27" fmla="*/ 1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9 h 66"/>
                  <a:gd name="T8" fmla="*/ 6 w 155"/>
                  <a:gd name="T9" fmla="*/ 55 h 66"/>
                  <a:gd name="T10" fmla="*/ 0 w 155"/>
                  <a:gd name="T11" fmla="*/ 76 h 66"/>
                  <a:gd name="T12" fmla="*/ 78 w 155"/>
                  <a:gd name="T13" fmla="*/ 186 h 66"/>
                  <a:gd name="T14" fmla="*/ 96 w 155"/>
                  <a:gd name="T15" fmla="*/ 131 h 66"/>
                  <a:gd name="T16" fmla="*/ 155 w 155"/>
                  <a:gd name="T17" fmla="*/ 207 h 66"/>
                  <a:gd name="T18" fmla="*/ 126 w 155"/>
                  <a:gd name="T19" fmla="*/ 76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18 h 72"/>
                  <a:gd name="T2" fmla="*/ 0 w 42"/>
                  <a:gd name="T3" fmla="*/ 60 h 72"/>
                  <a:gd name="T4" fmla="*/ 12 w 42"/>
                  <a:gd name="T5" fmla="*/ 20 h 72"/>
                  <a:gd name="T6" fmla="*/ 0 w 42"/>
                  <a:gd name="T7" fmla="*/ 20 h 72"/>
                  <a:gd name="T8" fmla="*/ 12 w 42"/>
                  <a:gd name="T9" fmla="*/ 20 h 72"/>
                  <a:gd name="T10" fmla="*/ 24 w 42"/>
                  <a:gd name="T11" fmla="*/ 20 h 72"/>
                  <a:gd name="T12" fmla="*/ 36 w 42"/>
                  <a:gd name="T13" fmla="*/ 20 h 72"/>
                  <a:gd name="T14" fmla="*/ 42 w 42"/>
                  <a:gd name="T15" fmla="*/ 0 h 72"/>
                  <a:gd name="T16" fmla="*/ 30 w 42"/>
                  <a:gd name="T17" fmla="*/ 60 h 72"/>
                  <a:gd name="T18" fmla="*/ 42 w 42"/>
                  <a:gd name="T19" fmla="*/ 159 h 72"/>
                  <a:gd name="T20" fmla="*/ 12 w 42"/>
                  <a:gd name="T21" fmla="*/ 232 h 72"/>
                  <a:gd name="T22" fmla="*/ 6 w 42"/>
                  <a:gd name="T23" fmla="*/ 118 h 72"/>
                  <a:gd name="T24" fmla="*/ 6 w 42"/>
                  <a:gd name="T25" fmla="*/ 118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0 h 287"/>
                <a:gd name="T4" fmla="*/ 66 w 365"/>
                <a:gd name="T5" fmla="*/ 128 h 287"/>
                <a:gd name="T6" fmla="*/ 143 w 365"/>
                <a:gd name="T7" fmla="*/ 210 h 287"/>
                <a:gd name="T8" fmla="*/ 191 w 365"/>
                <a:gd name="T9" fmla="*/ 192 h 287"/>
                <a:gd name="T10" fmla="*/ 341 w 365"/>
                <a:gd name="T11" fmla="*/ 328 h 287"/>
                <a:gd name="T12" fmla="*/ 305 w 365"/>
                <a:gd name="T13" fmla="*/ 201 h 287"/>
                <a:gd name="T14" fmla="*/ 365 w 365"/>
                <a:gd name="T15" fmla="*/ 152 h 287"/>
                <a:gd name="T16" fmla="*/ 359 w 365"/>
                <a:gd name="T17" fmla="*/ 146 h 287"/>
                <a:gd name="T18" fmla="*/ 335 w 365"/>
                <a:gd name="T19" fmla="*/ 134 h 287"/>
                <a:gd name="T20" fmla="*/ 299 w 365"/>
                <a:gd name="T21" fmla="*/ 100 h 287"/>
                <a:gd name="T22" fmla="*/ 257 w 365"/>
                <a:gd name="T23" fmla="*/ 82 h 287"/>
                <a:gd name="T24" fmla="*/ 215 w 365"/>
                <a:gd name="T25" fmla="*/ 64 h 287"/>
                <a:gd name="T26" fmla="*/ 173 w 365"/>
                <a:gd name="T27" fmla="*/ 4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0 h 60"/>
                <a:gd name="T16" fmla="*/ 65 w 71"/>
                <a:gd name="T17" fmla="*/ 52 h 60"/>
                <a:gd name="T18" fmla="*/ 71 w 71"/>
                <a:gd name="T19" fmla="*/ 64 h 60"/>
                <a:gd name="T20" fmla="*/ 71 w 71"/>
                <a:gd name="T21" fmla="*/ 70 h 60"/>
                <a:gd name="T22" fmla="*/ 59 w 71"/>
                <a:gd name="T23" fmla="*/ 64 h 60"/>
                <a:gd name="T24" fmla="*/ 47 w 71"/>
                <a:gd name="T25" fmla="*/ 52 h 60"/>
                <a:gd name="T26" fmla="*/ 23 w 71"/>
                <a:gd name="T27" fmla="*/ 40 h 60"/>
                <a:gd name="T28" fmla="*/ 23 w 71"/>
                <a:gd name="T29" fmla="*/ 46 h 60"/>
                <a:gd name="T30" fmla="*/ 18 w 71"/>
                <a:gd name="T31" fmla="*/ 52 h 60"/>
                <a:gd name="T32" fmla="*/ 12 w 71"/>
                <a:gd name="T33" fmla="*/ 58 h 60"/>
                <a:gd name="T34" fmla="*/ 6 w 71"/>
                <a:gd name="T35" fmla="*/ 58 h 60"/>
                <a:gd name="T36" fmla="*/ 6 w 71"/>
                <a:gd name="T37" fmla="*/ 58 h 60"/>
                <a:gd name="T38" fmla="*/ 6 w 71"/>
                <a:gd name="T39" fmla="*/ 4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4 h 162"/>
                <a:gd name="T10" fmla="*/ 96 w 161"/>
                <a:gd name="T11" fmla="*/ 70 h 162"/>
                <a:gd name="T12" fmla="*/ 102 w 161"/>
                <a:gd name="T13" fmla="*/ 82 h 162"/>
                <a:gd name="T14" fmla="*/ 108 w 161"/>
                <a:gd name="T15" fmla="*/ 94 h 162"/>
                <a:gd name="T16" fmla="*/ 120 w 161"/>
                <a:gd name="T17" fmla="*/ 106 h 162"/>
                <a:gd name="T18" fmla="*/ 143 w 161"/>
                <a:gd name="T19" fmla="*/ 126 h 162"/>
                <a:gd name="T20" fmla="*/ 155 w 161"/>
                <a:gd name="T21" fmla="*/ 158 h 162"/>
                <a:gd name="T22" fmla="*/ 161 w 161"/>
                <a:gd name="T23" fmla="*/ 176 h 162"/>
                <a:gd name="T24" fmla="*/ 161 w 161"/>
                <a:gd name="T25" fmla="*/ 182 h 162"/>
                <a:gd name="T26" fmla="*/ 96 w 161"/>
                <a:gd name="T27" fmla="*/ 112 h 162"/>
                <a:gd name="T28" fmla="*/ 30 w 161"/>
                <a:gd name="T29" fmla="*/ 6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0 h 60"/>
                <a:gd name="T4" fmla="*/ 41 w 59"/>
                <a:gd name="T5" fmla="*/ 46 h 60"/>
                <a:gd name="T6" fmla="*/ 47 w 59"/>
                <a:gd name="T7" fmla="*/ 52 h 60"/>
                <a:gd name="T8" fmla="*/ 53 w 59"/>
                <a:gd name="T9" fmla="*/ 64 h 60"/>
                <a:gd name="T10" fmla="*/ 53 w 59"/>
                <a:gd name="T11" fmla="*/ 70 h 60"/>
                <a:gd name="T12" fmla="*/ 47 w 59"/>
                <a:gd name="T13" fmla="*/ 64 h 60"/>
                <a:gd name="T14" fmla="*/ 35 w 59"/>
                <a:gd name="T15" fmla="*/ 58 h 60"/>
                <a:gd name="T16" fmla="*/ 23 w 59"/>
                <a:gd name="T17" fmla="*/ 46 h 60"/>
                <a:gd name="T18" fmla="*/ 17 w 59"/>
                <a:gd name="T19" fmla="*/ 4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6 h 204"/>
                <a:gd name="T2" fmla="*/ 245 w 245"/>
                <a:gd name="T3" fmla="*/ 52 h 204"/>
                <a:gd name="T4" fmla="*/ 209 w 245"/>
                <a:gd name="T5" fmla="*/ 94 h 204"/>
                <a:gd name="T6" fmla="*/ 143 w 245"/>
                <a:gd name="T7" fmla="*/ 152 h 204"/>
                <a:gd name="T8" fmla="*/ 167 w 245"/>
                <a:gd name="T9" fmla="*/ 179 h 204"/>
                <a:gd name="T10" fmla="*/ 179 w 245"/>
                <a:gd name="T11" fmla="*/ 234 h 204"/>
                <a:gd name="T12" fmla="*/ 77 w 245"/>
                <a:gd name="T13" fmla="*/ 152 h 204"/>
                <a:gd name="T14" fmla="*/ 47 w 245"/>
                <a:gd name="T15" fmla="*/ 94 h 204"/>
                <a:gd name="T16" fmla="*/ 89 w 245"/>
                <a:gd name="T17" fmla="*/ 76 h 204"/>
                <a:gd name="T18" fmla="*/ 59 w 245"/>
                <a:gd name="T19" fmla="*/ 4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6 h 204"/>
                <a:gd name="T50" fmla="*/ 233 w 245"/>
                <a:gd name="T51" fmla="*/ 4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3928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928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2D4D8D-36D8-4AB8-9011-EB51194AB62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17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E961B-2AB1-403F-8805-0905AB461FF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6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5DEAF-6DF3-4033-95F0-3D319FF677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3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607 h 2182"/>
                <a:gd name="T4" fmla="*/ 9491 w 4897"/>
                <a:gd name="T5" fmla="*/ 607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1525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258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62B2C-B6FD-4B5A-9099-80309563B9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873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1A4EDC-28EB-4E57-BB09-7366C031D7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038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B154F-2724-4D74-AB2D-DE0BAB742C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94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D23FB-71E4-452E-80AC-F5957EDFD6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733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71E66-0BA5-481D-BE32-479D8E74F0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69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418A4-558E-4B71-8840-15945E909B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238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1204F-FACE-4122-908F-04415B25E0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097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6318C-76AE-4A21-B0AE-C848D2E3CC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40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4EDF8-4FF2-49E5-B447-18B237ED57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93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786559-0C66-43A6-B38A-D755C28E63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696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4E738-1C19-42CC-9C33-CB0C4FEC8E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75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82054-302C-4E7B-88F2-18D81F6417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20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9BE50-10C3-42C7-93CD-DE098EE7FF32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1EDAB-5291-4D48-8196-705C335811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870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37B5A-5F45-4159-A7E3-C0AEEDA2D514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4FBA5-7871-401D-8ACE-82C0E04A2F4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297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E5E19-C4FB-4CF1-8941-D0621BFE874D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B4A4D-8786-41D9-9FFD-19A569A623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91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83BF3-603F-471E-B38B-0C000243B245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671F2-DA4B-4361-BFB9-94F4A152E7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363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21962-B002-47CD-8190-14A91DC2DE64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AF4D3-804E-4383-81B5-311A95DBA6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04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4CCF2-4BE3-4725-A591-D28CFB354CCA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7E1A7-F563-4B4E-9592-488252D9C8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465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34768-7ECC-498A-9C15-1E952F4A5BD6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B7519-1491-4A6A-BD76-4D81CAB42A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94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23CE4-FBFE-4720-BD58-B4FFD34A15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8534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0B696-6172-41D7-96AE-B77A6231D41B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4930F-B92A-4BE2-8155-2AB9E841CFD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652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E6D29-86DD-4AE9-AA8E-D9D1F6204747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F24598-91F6-48B9-A503-F9237F47B1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118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F7822-8777-4ACE-9942-7ED8092B40A8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FCC5D-15A3-4887-84E0-607EA63CB9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15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C65C6-CDF8-47A8-AEC1-98BE6A4EC9F8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A8E42-78AB-451F-A011-3982A9048A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82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9729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730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05E22-127B-4CB3-B899-3398D65F8701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DB111-A6E6-4289-B5D5-EEF32E700F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520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EA5C2-0996-40D7-A47B-B1D463F7CDD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E56E7-4DAA-4BBC-A574-2B161762D79A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148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8C460-3BFC-42E8-B1D6-C7FFC1D06D0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290B1-9126-407B-AC36-5132DB9F33B1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472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64532-20D8-4AB8-81A4-22BEA15A682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A672F-CD0E-43E3-B593-93F839B800B1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266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7B410-93C5-491C-B3C1-86D4AD84C0C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6A7F9-CF98-4DD6-91C0-AB3A195D6929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67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814D2-1E96-4518-AAC0-CDE05BA578A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5B857-C40B-4C1A-9FFA-2C3A016CC78F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91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E0002-2C20-4129-BB68-9C251FC571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19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AE03E-B4F5-4719-A2DC-39BAE42D5B2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DE7A-C339-4119-BFA3-B48BB5832ABA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6653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2BDA7-8CEB-472B-A41C-CF07B2C62EB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2059F-4E68-4AC7-A84B-E764B7A0A9D3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349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00766-B580-4713-9B21-838B6A33B39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8C798-9BAF-4057-BC8B-CC20818B15BA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344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2EF5C-60C1-41EC-9215-C9AD9E42069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31B4D-B775-4D52-AB19-E43A85CCC8E7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7693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06250-0AAF-4DB1-9AB7-6BF7BACE653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9D298-7594-4438-A198-10FC2E691D04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755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E3D1-46E0-4F0B-B9CC-CD99DE51D031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505E4-2C2D-47C6-B1BD-99F5CFD444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548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E067C-A9B9-4F7E-9628-900C298C2707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7F835-115E-48DA-AE1C-CCCC9A53B1D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597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EC6FE-C960-4839-BB84-9A1B49E24710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599D00-F883-46F3-B4FA-57256766B6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2355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F02CB-FC18-4D4D-BE41-280FCDCCD400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8B264-FC95-4219-ABD9-3DA36FB7BB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521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901E8-100E-4AD2-8AA8-73071675B153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75A9F-C7E0-4F3C-84D4-12496795DC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8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2EE76-38CC-4EE8-AC1E-17FB1B5C52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9062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EBF9F-FCEC-44C3-A196-17A35338D905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C4891-A652-48FB-B808-724B5F6439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450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622C8-7F5B-47C9-B065-71A23B7E2D9D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7CC6D-BF9A-4C95-9C03-ADECB11287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359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FFDF1-AF11-4B4B-BF0A-894339E772F6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4FF9F9-7C98-4B60-847C-A8E3F17B21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09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B9B2F-AD22-4EB3-9409-8C45FAD1EADF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0E922-10B0-4E7A-AEE1-0BAD9BE7BD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7299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03B8D-6776-4D5D-AC03-F71198C935DD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37B7C-19B0-43C2-B355-9BFCF5A2D2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8104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E9110-5885-4434-B9D7-4F7E76A360AC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C8396-0C04-48E8-BEC1-9F14C76DAF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603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ru-RU" smtClean="0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ru-RU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04" y="187"/>
              <a:ext cx="4308" cy="3369"/>
              <a:chOff x="0" y="1"/>
              <a:chExt cx="5533" cy="4340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1"/>
                <a:ext cx="5470" cy="4340"/>
                <a:chOff x="0" y="1"/>
                <a:chExt cx="5470" cy="4340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40" y="788"/>
                  <a:ext cx="2922" cy="2147"/>
                  <a:chOff x="1266" y="816"/>
                  <a:chExt cx="2922" cy="2147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6" y="816"/>
                    <a:ext cx="2922" cy="214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defRPr/>
                    </a:pPr>
                    <a:endParaRPr lang="ru-RU" smtClean="0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2" y="1602"/>
                    <a:ext cx="575" cy="40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defRPr/>
                    </a:pPr>
                    <a:endParaRPr lang="ru-RU" smtClean="0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5470" cy="4340"/>
                  <a:chOff x="0" y="1"/>
                  <a:chExt cx="5470" cy="4340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0"/>
                    <a:ext cx="1259" cy="2330"/>
                    <a:chOff x="3471" y="1528"/>
                    <a:chExt cx="1259" cy="2330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4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46 h 504"/>
                        <a:gd name="T2" fmla="*/ 86 w 2736"/>
                        <a:gd name="T3" fmla="*/ 16 h 504"/>
                        <a:gd name="T4" fmla="*/ 177 w 2736"/>
                        <a:gd name="T5" fmla="*/ 2 h 504"/>
                        <a:gd name="T6" fmla="*/ 272 w 2736"/>
                        <a:gd name="T7" fmla="*/ 2 h 504"/>
                        <a:gd name="T8" fmla="*/ 270 w 2736"/>
                        <a:gd name="T9" fmla="*/ 10 h 504"/>
                        <a:gd name="T10" fmla="*/ 176 w 2736"/>
                        <a:gd name="T11" fmla="*/ 10 h 504"/>
                        <a:gd name="T12" fmla="*/ 65 w 2736"/>
                        <a:gd name="T13" fmla="*/ 27 h 504"/>
                        <a:gd name="T14" fmla="*/ 0 w 2736"/>
                        <a:gd name="T15" fmla="*/ 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50"/>
                      <a:ext cx="925" cy="491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7" y="1991"/>
                    <a:ext cx="2464" cy="1332"/>
                    <a:chOff x="2863" y="2019"/>
                    <a:chExt cx="2464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3" y="2019"/>
                      <a:ext cx="1816" cy="347"/>
                    </a:xfrm>
                    <a:custGeom>
                      <a:avLst/>
                      <a:gdLst>
                        <a:gd name="T0" fmla="*/ 0 w 2736"/>
                        <a:gd name="T1" fmla="*/ 78 h 504"/>
                        <a:gd name="T2" fmla="*/ 111 w 2736"/>
                        <a:gd name="T3" fmla="*/ 26 h 504"/>
                        <a:gd name="T4" fmla="*/ 228 w 2736"/>
                        <a:gd name="T5" fmla="*/ 3 h 504"/>
                        <a:gd name="T6" fmla="*/ 351 w 2736"/>
                        <a:gd name="T7" fmla="*/ 3 h 504"/>
                        <a:gd name="T8" fmla="*/ 348 w 2736"/>
                        <a:gd name="T9" fmla="*/ 16 h 504"/>
                        <a:gd name="T10" fmla="*/ 226 w 2736"/>
                        <a:gd name="T11" fmla="*/ 16 h 504"/>
                        <a:gd name="T12" fmla="*/ 84 w 2736"/>
                        <a:gd name="T13" fmla="*/ 45 h 504"/>
                        <a:gd name="T14" fmla="*/ 0 w 2736"/>
                        <a:gd name="T15" fmla="*/ 7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25 w 1769"/>
                        <a:gd name="T3" fmla="*/ 9 h 791"/>
                        <a:gd name="T4" fmla="*/ 58 w 1769"/>
                        <a:gd name="T5" fmla="*/ 31 h 791"/>
                        <a:gd name="T6" fmla="*/ 82 w 1769"/>
                        <a:gd name="T7" fmla="*/ 67 h 791"/>
                        <a:gd name="T8" fmla="*/ 89 w 1769"/>
                        <a:gd name="T9" fmla="*/ 94 h 791"/>
                        <a:gd name="T10" fmla="*/ 85 w 1769"/>
                        <a:gd name="T11" fmla="*/ 122 h 791"/>
                        <a:gd name="T12" fmla="*/ 80 w 1769"/>
                        <a:gd name="T13" fmla="*/ 99 h 791"/>
                        <a:gd name="T14" fmla="*/ 71 w 1769"/>
                        <a:gd name="T15" fmla="*/ 71 h 791"/>
                        <a:gd name="T16" fmla="*/ 56 w 1769"/>
                        <a:gd name="T17" fmla="*/ 46 h 791"/>
                        <a:gd name="T18" fmla="*/ 29 w 1769"/>
                        <a:gd name="T19" fmla="*/ 23 h 791"/>
                        <a:gd name="T20" fmla="*/ 0 w 1769"/>
                        <a:gd name="T21" fmla="*/ 1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2"/>
                    <a:ext cx="2478" cy="1062"/>
                    <a:chOff x="2897" y="1830"/>
                    <a:chExt cx="2478" cy="1062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0"/>
                      <a:ext cx="1739" cy="304"/>
                    </a:xfrm>
                    <a:custGeom>
                      <a:avLst/>
                      <a:gdLst>
                        <a:gd name="T0" fmla="*/ 0 w 2736"/>
                        <a:gd name="T1" fmla="*/ 40 h 504"/>
                        <a:gd name="T2" fmla="*/ 89 w 2736"/>
                        <a:gd name="T3" fmla="*/ 13 h 504"/>
                        <a:gd name="T4" fmla="*/ 183 w 2736"/>
                        <a:gd name="T5" fmla="*/ 2 h 504"/>
                        <a:gd name="T6" fmla="*/ 282 w 2736"/>
                        <a:gd name="T7" fmla="*/ 2 h 504"/>
                        <a:gd name="T8" fmla="*/ 280 w 2736"/>
                        <a:gd name="T9" fmla="*/ 8 h 504"/>
                        <a:gd name="T10" fmla="*/ 181 w 2736"/>
                        <a:gd name="T11" fmla="*/ 8 h 504"/>
                        <a:gd name="T12" fmla="*/ 67 w 2736"/>
                        <a:gd name="T13" fmla="*/ 24 h 504"/>
                        <a:gd name="T14" fmla="*/ 0 w 2736"/>
                        <a:gd name="T15" fmla="*/ 4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3" y="2416"/>
                      <a:ext cx="932" cy="474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4 h 791"/>
                        <a:gd name="T4" fmla="*/ 47 w 1769"/>
                        <a:gd name="T5" fmla="*/ 16 h 791"/>
                        <a:gd name="T6" fmla="*/ 65 w 1769"/>
                        <a:gd name="T7" fmla="*/ 34 h 791"/>
                        <a:gd name="T8" fmla="*/ 71 w 1769"/>
                        <a:gd name="T9" fmla="*/ 48 h 791"/>
                        <a:gd name="T10" fmla="*/ 68 w 1769"/>
                        <a:gd name="T11" fmla="*/ 63 h 791"/>
                        <a:gd name="T12" fmla="*/ 64 w 1769"/>
                        <a:gd name="T13" fmla="*/ 50 h 791"/>
                        <a:gd name="T14" fmla="*/ 56 w 1769"/>
                        <a:gd name="T15" fmla="*/ 36 h 791"/>
                        <a:gd name="T16" fmla="*/ 45 w 1769"/>
                        <a:gd name="T17" fmla="*/ 23 h 791"/>
                        <a:gd name="T18" fmla="*/ 24 w 1769"/>
                        <a:gd name="T19" fmla="*/ 12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7"/>
                    <a:ext cx="2472" cy="929"/>
                    <a:chOff x="2924" y="1635"/>
                    <a:chExt cx="2472" cy="929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5"/>
                      <a:ext cx="1679" cy="335"/>
                    </a:xfrm>
                    <a:custGeom>
                      <a:avLst/>
                      <a:gdLst>
                        <a:gd name="T0" fmla="*/ 0 w 2736"/>
                        <a:gd name="T1" fmla="*/ 65 h 504"/>
                        <a:gd name="T2" fmla="*/ 75 w 2736"/>
                        <a:gd name="T3" fmla="*/ 22 h 504"/>
                        <a:gd name="T4" fmla="*/ 154 w 2736"/>
                        <a:gd name="T5" fmla="*/ 3 h 504"/>
                        <a:gd name="T6" fmla="*/ 237 w 2736"/>
                        <a:gd name="T7" fmla="*/ 3 h 504"/>
                        <a:gd name="T8" fmla="*/ 235 w 2736"/>
                        <a:gd name="T9" fmla="*/ 13 h 504"/>
                        <a:gd name="T10" fmla="*/ 153 w 2736"/>
                        <a:gd name="T11" fmla="*/ 13 h 504"/>
                        <a:gd name="T12" fmla="*/ 57 w 2736"/>
                        <a:gd name="T13" fmla="*/ 38 h 504"/>
                        <a:gd name="T14" fmla="*/ 0 w 2736"/>
                        <a:gd name="T15" fmla="*/ 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4" y="2037"/>
                      <a:ext cx="902" cy="52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7 w 1769"/>
                        <a:gd name="T3" fmla="*/ 7 h 791"/>
                        <a:gd name="T4" fmla="*/ 40 w 1769"/>
                        <a:gd name="T5" fmla="*/ 26 h 791"/>
                        <a:gd name="T6" fmla="*/ 56 w 1769"/>
                        <a:gd name="T7" fmla="*/ 57 h 791"/>
                        <a:gd name="T8" fmla="*/ 60 w 1769"/>
                        <a:gd name="T9" fmla="*/ 79 h 791"/>
                        <a:gd name="T10" fmla="*/ 58 w 1769"/>
                        <a:gd name="T11" fmla="*/ 103 h 791"/>
                        <a:gd name="T12" fmla="*/ 55 w 1769"/>
                        <a:gd name="T13" fmla="*/ 83 h 791"/>
                        <a:gd name="T14" fmla="*/ 47 w 1769"/>
                        <a:gd name="T15" fmla="*/ 59 h 791"/>
                        <a:gd name="T16" fmla="*/ 38 w 1769"/>
                        <a:gd name="T17" fmla="*/ 39 h 791"/>
                        <a:gd name="T18" fmla="*/ 20 w 1769"/>
                        <a:gd name="T19" fmla="*/ 20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1" y="1386"/>
                    <a:ext cx="2343" cy="656"/>
                    <a:chOff x="2957" y="1414"/>
                    <a:chExt cx="2343" cy="656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7" y="1414"/>
                      <a:ext cx="1546" cy="312"/>
                    </a:xfrm>
                    <a:custGeom>
                      <a:avLst/>
                      <a:gdLst>
                        <a:gd name="T0" fmla="*/ 0 w 2736"/>
                        <a:gd name="T1" fmla="*/ 46 h 504"/>
                        <a:gd name="T2" fmla="*/ 50 w 2736"/>
                        <a:gd name="T3" fmla="*/ 15 h 504"/>
                        <a:gd name="T4" fmla="*/ 102 w 2736"/>
                        <a:gd name="T5" fmla="*/ 2 h 504"/>
                        <a:gd name="T6" fmla="*/ 157 w 2736"/>
                        <a:gd name="T7" fmla="*/ 2 h 504"/>
                        <a:gd name="T8" fmla="*/ 157 w 2736"/>
                        <a:gd name="T9" fmla="*/ 9 h 504"/>
                        <a:gd name="T10" fmla="*/ 101 w 2736"/>
                        <a:gd name="T11" fmla="*/ 9 h 504"/>
                        <a:gd name="T12" fmla="*/ 37 w 2736"/>
                        <a:gd name="T13" fmla="*/ 27 h 504"/>
                        <a:gd name="T14" fmla="*/ 0 w 2736"/>
                        <a:gd name="T15" fmla="*/ 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3"/>
                      <a:ext cx="830" cy="487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1 w 1769"/>
                        <a:gd name="T3" fmla="*/ 6 h 791"/>
                        <a:gd name="T4" fmla="*/ 26 w 1769"/>
                        <a:gd name="T5" fmla="*/ 19 h 791"/>
                        <a:gd name="T6" fmla="*/ 37 w 1769"/>
                        <a:gd name="T7" fmla="*/ 39 h 791"/>
                        <a:gd name="T8" fmla="*/ 40 w 1769"/>
                        <a:gd name="T9" fmla="*/ 54 h 791"/>
                        <a:gd name="T10" fmla="*/ 39 w 1769"/>
                        <a:gd name="T11" fmla="*/ 71 h 791"/>
                        <a:gd name="T12" fmla="*/ 36 w 1769"/>
                        <a:gd name="T13" fmla="*/ 57 h 791"/>
                        <a:gd name="T14" fmla="*/ 32 w 1769"/>
                        <a:gd name="T15" fmla="*/ 41 h 791"/>
                        <a:gd name="T16" fmla="*/ 25 w 1769"/>
                        <a:gd name="T17" fmla="*/ 27 h 791"/>
                        <a:gd name="T18" fmla="*/ 13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2"/>
                    <a:ext cx="2150" cy="340"/>
                    <a:chOff x="2983" y="1270"/>
                    <a:chExt cx="2150" cy="340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8 h 504"/>
                        <a:gd name="T2" fmla="*/ 31 w 2736"/>
                        <a:gd name="T3" fmla="*/ 3 h 504"/>
                        <a:gd name="T4" fmla="*/ 63 w 2736"/>
                        <a:gd name="T5" fmla="*/ 0 h 504"/>
                        <a:gd name="T6" fmla="*/ 97 w 2736"/>
                        <a:gd name="T7" fmla="*/ 0 h 504"/>
                        <a:gd name="T8" fmla="*/ 96 w 2736"/>
                        <a:gd name="T9" fmla="*/ 2 h 504"/>
                        <a:gd name="T10" fmla="*/ 63 w 2736"/>
                        <a:gd name="T11" fmla="*/ 2 h 504"/>
                        <a:gd name="T12" fmla="*/ 23 w 2736"/>
                        <a:gd name="T13" fmla="*/ 4 h 504"/>
                        <a:gd name="T14" fmla="*/ 0 w 2736"/>
                        <a:gd name="T15" fmla="*/ 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80" y="1270"/>
                      <a:ext cx="753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1 h 791"/>
                        <a:gd name="T4" fmla="*/ 16 w 1769"/>
                        <a:gd name="T5" fmla="*/ 3 h 791"/>
                        <a:gd name="T6" fmla="*/ 23 w 1769"/>
                        <a:gd name="T7" fmla="*/ 6 h 791"/>
                        <a:gd name="T8" fmla="*/ 25 w 1769"/>
                        <a:gd name="T9" fmla="*/ 9 h 791"/>
                        <a:gd name="T10" fmla="*/ 24 w 1769"/>
                        <a:gd name="T11" fmla="*/ 12 h 791"/>
                        <a:gd name="T12" fmla="*/ 22 w 1769"/>
                        <a:gd name="T13" fmla="*/ 10 h 791"/>
                        <a:gd name="T14" fmla="*/ 20 w 1769"/>
                        <a:gd name="T15" fmla="*/ 7 h 791"/>
                        <a:gd name="T16" fmla="*/ 16 w 1769"/>
                        <a:gd name="T17" fmla="*/ 4 h 791"/>
                        <a:gd name="T18" fmla="*/ 8 w 1769"/>
                        <a:gd name="T19" fmla="*/ 3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5"/>
                    <a:chOff x="2938" y="918"/>
                    <a:chExt cx="1879" cy="425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4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7" y="918"/>
                      <a:ext cx="660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2" y="1630"/>
                    <a:ext cx="1253" cy="2323"/>
                    <a:chOff x="638" y="1658"/>
                    <a:chExt cx="1253" cy="2323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4" y="2366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45 h 504"/>
                        <a:gd name="T2" fmla="*/ 86 w 2736"/>
                        <a:gd name="T3" fmla="*/ 15 h 504"/>
                        <a:gd name="T4" fmla="*/ 176 w 2736"/>
                        <a:gd name="T5" fmla="*/ 2 h 504"/>
                        <a:gd name="T6" fmla="*/ 272 w 2736"/>
                        <a:gd name="T7" fmla="*/ 2 h 504"/>
                        <a:gd name="T8" fmla="*/ 270 w 2736"/>
                        <a:gd name="T9" fmla="*/ 9 h 504"/>
                        <a:gd name="T10" fmla="*/ 176 w 2736"/>
                        <a:gd name="T11" fmla="*/ 9 h 504"/>
                        <a:gd name="T12" fmla="*/ 65 w 2736"/>
                        <a:gd name="T13" fmla="*/ 27 h 504"/>
                        <a:gd name="T14" fmla="*/ 0 w 2736"/>
                        <a:gd name="T15" fmla="*/ 4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8" y="3273"/>
                      <a:ext cx="928" cy="488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9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7 h 791"/>
                        <a:gd name="T14" fmla="*/ 54 w 1769"/>
                        <a:gd name="T15" fmla="*/ 41 h 791"/>
                        <a:gd name="T16" fmla="*/ 43 w 1769"/>
                        <a:gd name="T17" fmla="*/ 27 h 791"/>
                        <a:gd name="T18" fmla="*/ 23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4" cy="1331"/>
                    <a:chOff x="-5" y="2196"/>
                    <a:chExt cx="2464" cy="1331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8" y="2196"/>
                      <a:ext cx="1811" cy="348"/>
                    </a:xfrm>
                    <a:custGeom>
                      <a:avLst/>
                      <a:gdLst>
                        <a:gd name="T0" fmla="*/ 0 w 2736"/>
                        <a:gd name="T1" fmla="*/ 79 h 504"/>
                        <a:gd name="T2" fmla="*/ 111 w 2736"/>
                        <a:gd name="T3" fmla="*/ 26 h 504"/>
                        <a:gd name="T4" fmla="*/ 227 w 2736"/>
                        <a:gd name="T5" fmla="*/ 4 h 504"/>
                        <a:gd name="T6" fmla="*/ 351 w 2736"/>
                        <a:gd name="T7" fmla="*/ 4 h 504"/>
                        <a:gd name="T8" fmla="*/ 348 w 2736"/>
                        <a:gd name="T9" fmla="*/ 16 h 504"/>
                        <a:gd name="T10" fmla="*/ 226 w 2736"/>
                        <a:gd name="T11" fmla="*/ 16 h 504"/>
                        <a:gd name="T12" fmla="*/ 84 w 2736"/>
                        <a:gd name="T13" fmla="*/ 46 h 504"/>
                        <a:gd name="T14" fmla="*/ 0 w 2736"/>
                        <a:gd name="T15" fmla="*/ 7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2"/>
                      <a:ext cx="974" cy="54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25 w 1769"/>
                        <a:gd name="T3" fmla="*/ 9 h 791"/>
                        <a:gd name="T4" fmla="*/ 58 w 1769"/>
                        <a:gd name="T5" fmla="*/ 31 h 791"/>
                        <a:gd name="T6" fmla="*/ 81 w 1769"/>
                        <a:gd name="T7" fmla="*/ 67 h 791"/>
                        <a:gd name="T8" fmla="*/ 89 w 1769"/>
                        <a:gd name="T9" fmla="*/ 95 h 791"/>
                        <a:gd name="T10" fmla="*/ 85 w 1769"/>
                        <a:gd name="T11" fmla="*/ 122 h 791"/>
                        <a:gd name="T12" fmla="*/ 80 w 1769"/>
                        <a:gd name="T13" fmla="*/ 99 h 791"/>
                        <a:gd name="T14" fmla="*/ 70 w 1769"/>
                        <a:gd name="T15" fmla="*/ 71 h 791"/>
                        <a:gd name="T16" fmla="*/ 56 w 1769"/>
                        <a:gd name="T17" fmla="*/ 46 h 791"/>
                        <a:gd name="T18" fmla="*/ 29 w 1769"/>
                        <a:gd name="T19" fmla="*/ 24 h 791"/>
                        <a:gd name="T20" fmla="*/ 0 w 1769"/>
                        <a:gd name="T21" fmla="*/ 1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2"/>
                    <a:ext cx="2479" cy="1060"/>
                    <a:chOff x="-52" y="2010"/>
                    <a:chExt cx="2479" cy="1060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8" y="2010"/>
                      <a:ext cx="1739" cy="304"/>
                    </a:xfrm>
                    <a:custGeom>
                      <a:avLst/>
                      <a:gdLst>
                        <a:gd name="T0" fmla="*/ 0 w 2736"/>
                        <a:gd name="T1" fmla="*/ 40 h 504"/>
                        <a:gd name="T2" fmla="*/ 89 w 2736"/>
                        <a:gd name="T3" fmla="*/ 13 h 504"/>
                        <a:gd name="T4" fmla="*/ 183 w 2736"/>
                        <a:gd name="T5" fmla="*/ 2 h 504"/>
                        <a:gd name="T6" fmla="*/ 282 w 2736"/>
                        <a:gd name="T7" fmla="*/ 2 h 504"/>
                        <a:gd name="T8" fmla="*/ 280 w 2736"/>
                        <a:gd name="T9" fmla="*/ 8 h 504"/>
                        <a:gd name="T10" fmla="*/ 181 w 2736"/>
                        <a:gd name="T11" fmla="*/ 8 h 504"/>
                        <a:gd name="T12" fmla="*/ 67 w 2736"/>
                        <a:gd name="T13" fmla="*/ 24 h 504"/>
                        <a:gd name="T14" fmla="*/ 0 w 2736"/>
                        <a:gd name="T15" fmla="*/ 4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4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4 h 791"/>
                        <a:gd name="T4" fmla="*/ 47 w 1769"/>
                        <a:gd name="T5" fmla="*/ 16 h 791"/>
                        <a:gd name="T6" fmla="*/ 65 w 1769"/>
                        <a:gd name="T7" fmla="*/ 34 h 791"/>
                        <a:gd name="T8" fmla="*/ 71 w 1769"/>
                        <a:gd name="T9" fmla="*/ 48 h 791"/>
                        <a:gd name="T10" fmla="*/ 68 w 1769"/>
                        <a:gd name="T11" fmla="*/ 63 h 791"/>
                        <a:gd name="T12" fmla="*/ 64 w 1769"/>
                        <a:gd name="T13" fmla="*/ 50 h 791"/>
                        <a:gd name="T14" fmla="*/ 56 w 1769"/>
                        <a:gd name="T15" fmla="*/ 36 h 791"/>
                        <a:gd name="T16" fmla="*/ 45 w 1769"/>
                        <a:gd name="T17" fmla="*/ 23 h 791"/>
                        <a:gd name="T18" fmla="*/ 24 w 1769"/>
                        <a:gd name="T19" fmla="*/ 12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4" cy="927"/>
                    <a:chOff x="-74" y="1814"/>
                    <a:chExt cx="2474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0" y="1814"/>
                      <a:ext cx="1680" cy="335"/>
                    </a:xfrm>
                    <a:custGeom>
                      <a:avLst/>
                      <a:gdLst>
                        <a:gd name="T0" fmla="*/ 0 w 2736"/>
                        <a:gd name="T1" fmla="*/ 65 h 504"/>
                        <a:gd name="T2" fmla="*/ 75 w 2736"/>
                        <a:gd name="T3" fmla="*/ 22 h 504"/>
                        <a:gd name="T4" fmla="*/ 154 w 2736"/>
                        <a:gd name="T5" fmla="*/ 3 h 504"/>
                        <a:gd name="T6" fmla="*/ 237 w 2736"/>
                        <a:gd name="T7" fmla="*/ 3 h 504"/>
                        <a:gd name="T8" fmla="*/ 235 w 2736"/>
                        <a:gd name="T9" fmla="*/ 13 h 504"/>
                        <a:gd name="T10" fmla="*/ 153 w 2736"/>
                        <a:gd name="T11" fmla="*/ 13 h 504"/>
                        <a:gd name="T12" fmla="*/ 57 w 2736"/>
                        <a:gd name="T13" fmla="*/ 38 h 504"/>
                        <a:gd name="T14" fmla="*/ 0 w 2736"/>
                        <a:gd name="T15" fmla="*/ 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3"/>
                      <a:ext cx="902" cy="528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7 w 1769"/>
                        <a:gd name="T3" fmla="*/ 7 h 791"/>
                        <a:gd name="T4" fmla="*/ 40 w 1769"/>
                        <a:gd name="T5" fmla="*/ 26 h 791"/>
                        <a:gd name="T6" fmla="*/ 56 w 1769"/>
                        <a:gd name="T7" fmla="*/ 57 h 791"/>
                        <a:gd name="T8" fmla="*/ 60 w 1769"/>
                        <a:gd name="T9" fmla="*/ 79 h 791"/>
                        <a:gd name="T10" fmla="*/ 58 w 1769"/>
                        <a:gd name="T11" fmla="*/ 103 h 791"/>
                        <a:gd name="T12" fmla="*/ 55 w 1769"/>
                        <a:gd name="T13" fmla="*/ 83 h 791"/>
                        <a:gd name="T14" fmla="*/ 47 w 1769"/>
                        <a:gd name="T15" fmla="*/ 59 h 791"/>
                        <a:gd name="T16" fmla="*/ 38 w 1769"/>
                        <a:gd name="T17" fmla="*/ 39 h 791"/>
                        <a:gd name="T18" fmla="*/ 20 w 1769"/>
                        <a:gd name="T19" fmla="*/ 20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5"/>
                    <a:ext cx="2342" cy="654"/>
                    <a:chOff x="22" y="1593"/>
                    <a:chExt cx="2342" cy="654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3"/>
                      <a:ext cx="1545" cy="313"/>
                    </a:xfrm>
                    <a:custGeom>
                      <a:avLst/>
                      <a:gdLst>
                        <a:gd name="T0" fmla="*/ 0 w 2736"/>
                        <a:gd name="T1" fmla="*/ 46 h 504"/>
                        <a:gd name="T2" fmla="*/ 50 w 2736"/>
                        <a:gd name="T3" fmla="*/ 16 h 504"/>
                        <a:gd name="T4" fmla="*/ 102 w 2736"/>
                        <a:gd name="T5" fmla="*/ 2 h 504"/>
                        <a:gd name="T6" fmla="*/ 157 w 2736"/>
                        <a:gd name="T7" fmla="*/ 2 h 504"/>
                        <a:gd name="T8" fmla="*/ 157 w 2736"/>
                        <a:gd name="T9" fmla="*/ 10 h 504"/>
                        <a:gd name="T10" fmla="*/ 101 w 2736"/>
                        <a:gd name="T11" fmla="*/ 10 h 504"/>
                        <a:gd name="T12" fmla="*/ 37 w 2736"/>
                        <a:gd name="T13" fmla="*/ 27 h 504"/>
                        <a:gd name="T14" fmla="*/ 0 w 2736"/>
                        <a:gd name="T15" fmla="*/ 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60"/>
                      <a:ext cx="830" cy="487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1 w 1769"/>
                        <a:gd name="T3" fmla="*/ 6 h 791"/>
                        <a:gd name="T4" fmla="*/ 26 w 1769"/>
                        <a:gd name="T5" fmla="*/ 19 h 791"/>
                        <a:gd name="T6" fmla="*/ 37 w 1769"/>
                        <a:gd name="T7" fmla="*/ 39 h 791"/>
                        <a:gd name="T8" fmla="*/ 40 w 1769"/>
                        <a:gd name="T9" fmla="*/ 54 h 791"/>
                        <a:gd name="T10" fmla="*/ 39 w 1769"/>
                        <a:gd name="T11" fmla="*/ 71 h 791"/>
                        <a:gd name="T12" fmla="*/ 36 w 1769"/>
                        <a:gd name="T13" fmla="*/ 57 h 791"/>
                        <a:gd name="T14" fmla="*/ 32 w 1769"/>
                        <a:gd name="T15" fmla="*/ 41 h 791"/>
                        <a:gd name="T16" fmla="*/ 25 w 1769"/>
                        <a:gd name="T17" fmla="*/ 27 h 791"/>
                        <a:gd name="T18" fmla="*/ 13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2" y="1417"/>
                    <a:ext cx="2153" cy="345"/>
                    <a:chOff x="188" y="1445"/>
                    <a:chExt cx="2153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7" y="1465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8 h 504"/>
                        <a:gd name="T2" fmla="*/ 30 w 2736"/>
                        <a:gd name="T3" fmla="*/ 3 h 504"/>
                        <a:gd name="T4" fmla="*/ 63 w 2736"/>
                        <a:gd name="T5" fmla="*/ 0 h 504"/>
                        <a:gd name="T6" fmla="*/ 97 w 2736"/>
                        <a:gd name="T7" fmla="*/ 0 h 504"/>
                        <a:gd name="T8" fmla="*/ 96 w 2736"/>
                        <a:gd name="T9" fmla="*/ 2 h 504"/>
                        <a:gd name="T10" fmla="*/ 63 w 2736"/>
                        <a:gd name="T11" fmla="*/ 2 h 504"/>
                        <a:gd name="T12" fmla="*/ 23 w 2736"/>
                        <a:gd name="T13" fmla="*/ 4 h 504"/>
                        <a:gd name="T14" fmla="*/ 0 w 2736"/>
                        <a:gd name="T15" fmla="*/ 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8" y="1445"/>
                      <a:ext cx="753" cy="34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1 h 791"/>
                        <a:gd name="T4" fmla="*/ 16 w 1769"/>
                        <a:gd name="T5" fmla="*/ 3 h 791"/>
                        <a:gd name="T6" fmla="*/ 23 w 1769"/>
                        <a:gd name="T7" fmla="*/ 7 h 791"/>
                        <a:gd name="T8" fmla="*/ 25 w 1769"/>
                        <a:gd name="T9" fmla="*/ 9 h 791"/>
                        <a:gd name="T10" fmla="*/ 24 w 1769"/>
                        <a:gd name="T11" fmla="*/ 12 h 791"/>
                        <a:gd name="T12" fmla="*/ 22 w 1769"/>
                        <a:gd name="T13" fmla="*/ 10 h 791"/>
                        <a:gd name="T14" fmla="*/ 20 w 1769"/>
                        <a:gd name="T15" fmla="*/ 7 h 791"/>
                        <a:gd name="T16" fmla="*/ 16 w 1769"/>
                        <a:gd name="T17" fmla="*/ 4 h 791"/>
                        <a:gd name="T18" fmla="*/ 8 w 1769"/>
                        <a:gd name="T19" fmla="*/ 3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8" y="1065"/>
                    <a:ext cx="1879" cy="425"/>
                    <a:chOff x="504" y="1093"/>
                    <a:chExt cx="1879" cy="425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3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4" y="1093"/>
                      <a:ext cx="660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2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88" y="872"/>
                    <a:ext cx="1852" cy="551"/>
                    <a:chOff x="614" y="900"/>
                    <a:chExt cx="1852" cy="551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6"/>
                      <a:ext cx="1234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4" y="900"/>
                      <a:ext cx="667" cy="33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6" cy="739"/>
                    <a:chOff x="911" y="590"/>
                    <a:chExt cx="1766" cy="739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4" y="1114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0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17" y="300"/>
                    <a:ext cx="1694" cy="890"/>
                    <a:chOff x="1117" y="300"/>
                    <a:chExt cx="1694" cy="890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0" y="975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7 w 2736"/>
                        <a:gd name="T3" fmla="*/ 3 h 504"/>
                        <a:gd name="T4" fmla="*/ 36 w 2736"/>
                        <a:gd name="T5" fmla="*/ 0 h 504"/>
                        <a:gd name="T6" fmla="*/ 55 w 2736"/>
                        <a:gd name="T7" fmla="*/ 0 h 504"/>
                        <a:gd name="T8" fmla="*/ 54 w 2736"/>
                        <a:gd name="T9" fmla="*/ 1 h 504"/>
                        <a:gd name="T10" fmla="*/ 35 w 2736"/>
                        <a:gd name="T11" fmla="*/ 1 h 504"/>
                        <a:gd name="T12" fmla="*/ 13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17" y="300"/>
                      <a:ext cx="672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4 w 1769"/>
                        <a:gd name="T3" fmla="*/ 1 h 791"/>
                        <a:gd name="T4" fmla="*/ 9 w 1769"/>
                        <a:gd name="T5" fmla="*/ 3 h 791"/>
                        <a:gd name="T6" fmla="*/ 13 w 1769"/>
                        <a:gd name="T7" fmla="*/ 6 h 791"/>
                        <a:gd name="T8" fmla="*/ 14 w 1769"/>
                        <a:gd name="T9" fmla="*/ 9 h 791"/>
                        <a:gd name="T10" fmla="*/ 13 w 1769"/>
                        <a:gd name="T11" fmla="*/ 12 h 791"/>
                        <a:gd name="T12" fmla="*/ 13 w 1769"/>
                        <a:gd name="T13" fmla="*/ 9 h 791"/>
                        <a:gd name="T14" fmla="*/ 11 w 1769"/>
                        <a:gd name="T15" fmla="*/ 6 h 791"/>
                        <a:gd name="T16" fmla="*/ 9 w 1769"/>
                        <a:gd name="T17" fmla="*/ 4 h 791"/>
                        <a:gd name="T18" fmla="*/ 5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7"/>
                    <a:ext cx="780" cy="1509"/>
                    <a:chOff x="1633" y="105"/>
                    <a:chExt cx="780" cy="1509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6" y="956"/>
                      <a:ext cx="1099" cy="214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9 w 2736"/>
                        <a:gd name="T3" fmla="*/ 3 h 504"/>
                        <a:gd name="T4" fmla="*/ 19 w 2736"/>
                        <a:gd name="T5" fmla="*/ 0 h 504"/>
                        <a:gd name="T6" fmla="*/ 29 w 2736"/>
                        <a:gd name="T7" fmla="*/ 0 h 504"/>
                        <a:gd name="T8" fmla="*/ 29 w 2736"/>
                        <a:gd name="T9" fmla="*/ 1 h 504"/>
                        <a:gd name="T10" fmla="*/ 19 w 2736"/>
                        <a:gd name="T11" fmla="*/ 1 h 504"/>
                        <a:gd name="T12" fmla="*/ 7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7" y="231"/>
                      <a:ext cx="590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1 h 791"/>
                        <a:gd name="T4" fmla="*/ 5 w 1769"/>
                        <a:gd name="T5" fmla="*/ 3 h 791"/>
                        <a:gd name="T6" fmla="*/ 7 w 1769"/>
                        <a:gd name="T7" fmla="*/ 6 h 791"/>
                        <a:gd name="T8" fmla="*/ 7 w 1769"/>
                        <a:gd name="T9" fmla="*/ 9 h 791"/>
                        <a:gd name="T10" fmla="*/ 7 w 1769"/>
                        <a:gd name="T11" fmla="*/ 11 h 791"/>
                        <a:gd name="T12" fmla="*/ 7 w 1769"/>
                        <a:gd name="T13" fmla="*/ 9 h 791"/>
                        <a:gd name="T14" fmla="*/ 6 w 1769"/>
                        <a:gd name="T15" fmla="*/ 6 h 791"/>
                        <a:gd name="T16" fmla="*/ 5 w 1769"/>
                        <a:gd name="T17" fmla="*/ 4 h 791"/>
                        <a:gd name="T18" fmla="*/ 2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8" y="1"/>
                    <a:ext cx="637" cy="1533"/>
                    <a:chOff x="1934" y="29"/>
                    <a:chExt cx="637" cy="1533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3"/>
                      <a:ext cx="1063" cy="216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7 w 2736"/>
                        <a:gd name="T3" fmla="*/ 3 h 504"/>
                        <a:gd name="T4" fmla="*/ 16 w 2736"/>
                        <a:gd name="T5" fmla="*/ 0 h 504"/>
                        <a:gd name="T6" fmla="*/ 24 w 2736"/>
                        <a:gd name="T7" fmla="*/ 0 h 504"/>
                        <a:gd name="T8" fmla="*/ 24 w 2736"/>
                        <a:gd name="T9" fmla="*/ 1 h 504"/>
                        <a:gd name="T10" fmla="*/ 16 w 2736"/>
                        <a:gd name="T11" fmla="*/ 1 h 504"/>
                        <a:gd name="T12" fmla="*/ 6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8" y="145"/>
                      <a:ext cx="571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1 h 791"/>
                        <a:gd name="T4" fmla="*/ 4 w 1769"/>
                        <a:gd name="T5" fmla="*/ 3 h 791"/>
                        <a:gd name="T6" fmla="*/ 5 w 1769"/>
                        <a:gd name="T7" fmla="*/ 6 h 791"/>
                        <a:gd name="T8" fmla="*/ 6 w 1769"/>
                        <a:gd name="T9" fmla="*/ 9 h 791"/>
                        <a:gd name="T10" fmla="*/ 6 w 1769"/>
                        <a:gd name="T11" fmla="*/ 11 h 791"/>
                        <a:gd name="T12" fmla="*/ 5 w 1769"/>
                        <a:gd name="T13" fmla="*/ 9 h 791"/>
                        <a:gd name="T14" fmla="*/ 5 w 1769"/>
                        <a:gd name="T15" fmla="*/ 6 h 791"/>
                        <a:gd name="T16" fmla="*/ 4 w 1769"/>
                        <a:gd name="T17" fmla="*/ 4 h 791"/>
                        <a:gd name="T18" fmla="*/ 2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2" cy="564"/>
                    <a:chOff x="2822" y="672"/>
                    <a:chExt cx="1842" cy="564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1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2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4" y="672"/>
                      <a:ext cx="660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2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8" y="417"/>
                    <a:ext cx="1780" cy="715"/>
                    <a:chOff x="2684" y="445"/>
                    <a:chExt cx="1780" cy="715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4" y="945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2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1" y="445"/>
                      <a:ext cx="663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2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3" y="952"/>
                    <a:ext cx="1032" cy="14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6 w 2736"/>
                      <a:gd name="T3" fmla="*/ 0 h 504"/>
                      <a:gd name="T4" fmla="*/ 13 w 2736"/>
                      <a:gd name="T5" fmla="*/ 0 h 504"/>
                      <a:gd name="T6" fmla="*/ 20 w 2736"/>
                      <a:gd name="T7" fmla="*/ 0 h 504"/>
                      <a:gd name="T8" fmla="*/ 20 w 2736"/>
                      <a:gd name="T9" fmla="*/ 0 h 504"/>
                      <a:gd name="T10" fmla="*/ 13 w 2736"/>
                      <a:gd name="T11" fmla="*/ 0 h 504"/>
                      <a:gd name="T12" fmla="*/ 5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5" y="197"/>
                    <a:ext cx="554" cy="230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3 w 1769"/>
                      <a:gd name="T5" fmla="*/ 0 h 791"/>
                      <a:gd name="T6" fmla="*/ 5 w 1769"/>
                      <a:gd name="T7" fmla="*/ 1 h 791"/>
                      <a:gd name="T8" fmla="*/ 5 w 1769"/>
                      <a:gd name="T9" fmla="*/ 1 h 791"/>
                      <a:gd name="T10" fmla="*/ 5 w 1769"/>
                      <a:gd name="T11" fmla="*/ 2 h 791"/>
                      <a:gd name="T12" fmla="*/ 5 w 1769"/>
                      <a:gd name="T13" fmla="*/ 1 h 791"/>
                      <a:gd name="T14" fmla="*/ 4 w 1769"/>
                      <a:gd name="T15" fmla="*/ 1 h 791"/>
                      <a:gd name="T16" fmla="*/ 3 w 1769"/>
                      <a:gd name="T17" fmla="*/ 1 h 791"/>
                      <a:gd name="T18" fmla="*/ 2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6" y="13"/>
                    <a:ext cx="637" cy="1517"/>
                    <a:chOff x="2802" y="41"/>
                    <a:chExt cx="637" cy="1517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2" y="935"/>
                      <a:ext cx="1063" cy="184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7 w 2736"/>
                        <a:gd name="T3" fmla="*/ 1 h 504"/>
                        <a:gd name="T4" fmla="*/ 16 w 2736"/>
                        <a:gd name="T5" fmla="*/ 0 h 504"/>
                        <a:gd name="T6" fmla="*/ 24 w 2736"/>
                        <a:gd name="T7" fmla="*/ 0 h 504"/>
                        <a:gd name="T8" fmla="*/ 24 w 2736"/>
                        <a:gd name="T9" fmla="*/ 1 h 504"/>
                        <a:gd name="T10" fmla="*/ 16 w 2736"/>
                        <a:gd name="T11" fmla="*/ 1 h 504"/>
                        <a:gd name="T12" fmla="*/ 6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68" cy="28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0 h 791"/>
                        <a:gd name="T4" fmla="*/ 4 w 1769"/>
                        <a:gd name="T5" fmla="*/ 1 h 791"/>
                        <a:gd name="T6" fmla="*/ 5 w 1769"/>
                        <a:gd name="T7" fmla="*/ 3 h 791"/>
                        <a:gd name="T8" fmla="*/ 6 w 1769"/>
                        <a:gd name="T9" fmla="*/ 4 h 791"/>
                        <a:gd name="T10" fmla="*/ 6 w 1769"/>
                        <a:gd name="T11" fmla="*/ 5 h 791"/>
                        <a:gd name="T12" fmla="*/ 5 w 1769"/>
                        <a:gd name="T13" fmla="*/ 4 h 791"/>
                        <a:gd name="T14" fmla="*/ 5 w 1769"/>
                        <a:gd name="T15" fmla="*/ 3 h 791"/>
                        <a:gd name="T16" fmla="*/ 4 w 1769"/>
                        <a:gd name="T17" fmla="*/ 2 h 791"/>
                        <a:gd name="T18" fmla="*/ 2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5"/>
                    <a:ext cx="1015" cy="1461"/>
                    <a:chOff x="2937" y="163"/>
                    <a:chExt cx="1015" cy="1461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1"/>
                      <a:ext cx="1154" cy="271"/>
                    </a:xfrm>
                    <a:custGeom>
                      <a:avLst/>
                      <a:gdLst>
                        <a:gd name="T0" fmla="*/ 0 w 2736"/>
                        <a:gd name="T1" fmla="*/ 23 h 504"/>
                        <a:gd name="T2" fmla="*/ 11 w 2736"/>
                        <a:gd name="T3" fmla="*/ 8 h 504"/>
                        <a:gd name="T4" fmla="*/ 24 w 2736"/>
                        <a:gd name="T5" fmla="*/ 1 h 504"/>
                        <a:gd name="T6" fmla="*/ 37 w 2736"/>
                        <a:gd name="T7" fmla="*/ 1 h 504"/>
                        <a:gd name="T8" fmla="*/ 37 w 2736"/>
                        <a:gd name="T9" fmla="*/ 5 h 504"/>
                        <a:gd name="T10" fmla="*/ 24 w 2736"/>
                        <a:gd name="T11" fmla="*/ 5 h 504"/>
                        <a:gd name="T12" fmla="*/ 9 w 2736"/>
                        <a:gd name="T13" fmla="*/ 13 h 504"/>
                        <a:gd name="T14" fmla="*/ 0 w 2736"/>
                        <a:gd name="T15" fmla="*/ 2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1" y="263"/>
                      <a:ext cx="621" cy="421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2 w 1769"/>
                        <a:gd name="T3" fmla="*/ 3 h 791"/>
                        <a:gd name="T4" fmla="*/ 6 w 1769"/>
                        <a:gd name="T5" fmla="*/ 9 h 791"/>
                        <a:gd name="T6" fmla="*/ 8 w 1769"/>
                        <a:gd name="T7" fmla="*/ 19 h 791"/>
                        <a:gd name="T8" fmla="*/ 9 w 1769"/>
                        <a:gd name="T9" fmla="*/ 27 h 791"/>
                        <a:gd name="T10" fmla="*/ 9 w 1769"/>
                        <a:gd name="T11" fmla="*/ 34 h 791"/>
                        <a:gd name="T12" fmla="*/ 8 w 1769"/>
                        <a:gd name="T13" fmla="*/ 28 h 791"/>
                        <a:gd name="T14" fmla="*/ 7 w 1769"/>
                        <a:gd name="T15" fmla="*/ 20 h 791"/>
                        <a:gd name="T16" fmla="*/ 6 w 1769"/>
                        <a:gd name="T17" fmla="*/ 13 h 791"/>
                        <a:gd name="T18" fmla="*/ 3 w 1769"/>
                        <a:gd name="T19" fmla="*/ 6 h 791"/>
                        <a:gd name="T20" fmla="*/ 0 w 1769"/>
                        <a:gd name="T21" fmla="*/ 3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6"/>
                    <a:ext cx="243" cy="1446"/>
                    <a:chOff x="2730" y="34"/>
                    <a:chExt cx="243" cy="1446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5" y="959"/>
                      <a:ext cx="956" cy="86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5 w 2736"/>
                        <a:gd name="T3" fmla="*/ 0 h 504"/>
                        <a:gd name="T4" fmla="*/ 9 w 2736"/>
                        <a:gd name="T5" fmla="*/ 0 h 504"/>
                        <a:gd name="T6" fmla="*/ 14 w 2736"/>
                        <a:gd name="T7" fmla="*/ 0 h 504"/>
                        <a:gd name="T8" fmla="*/ 14 w 2736"/>
                        <a:gd name="T9" fmla="*/ 0 h 504"/>
                        <a:gd name="T10" fmla="*/ 9 w 2736"/>
                        <a:gd name="T11" fmla="*/ 0 h 504"/>
                        <a:gd name="T12" fmla="*/ 3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3"/>
                      <a:ext cx="513" cy="13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 w 1769"/>
                        <a:gd name="T3" fmla="*/ 0 h 791"/>
                        <a:gd name="T4" fmla="*/ 2 w 1769"/>
                        <a:gd name="T5" fmla="*/ 0 h 791"/>
                        <a:gd name="T6" fmla="*/ 3 w 1769"/>
                        <a:gd name="T7" fmla="*/ 0 h 791"/>
                        <a:gd name="T8" fmla="*/ 3 w 1769"/>
                        <a:gd name="T9" fmla="*/ 0 h 791"/>
                        <a:gd name="T10" fmla="*/ 3 w 1769"/>
                        <a:gd name="T11" fmla="*/ 0 h 791"/>
                        <a:gd name="T12" fmla="*/ 3 w 1769"/>
                        <a:gd name="T13" fmla="*/ 0 h 791"/>
                        <a:gd name="T14" fmla="*/ 3 w 1769"/>
                        <a:gd name="T15" fmla="*/ 0 h 791"/>
                        <a:gd name="T16" fmla="*/ 2 w 1769"/>
                        <a:gd name="T17" fmla="*/ 0 h 791"/>
                        <a:gd name="T18" fmla="*/ 1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5" y="1747"/>
                    <a:ext cx="1087" cy="2444"/>
                    <a:chOff x="941" y="1775"/>
                    <a:chExt cx="1087" cy="2444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9" y="2480"/>
                      <a:ext cx="1726" cy="316"/>
                    </a:xfrm>
                    <a:custGeom>
                      <a:avLst/>
                      <a:gdLst>
                        <a:gd name="T0" fmla="*/ 0 w 2736"/>
                        <a:gd name="T1" fmla="*/ 46 h 504"/>
                        <a:gd name="T2" fmla="*/ 86 w 2736"/>
                        <a:gd name="T3" fmla="*/ 16 h 504"/>
                        <a:gd name="T4" fmla="*/ 177 w 2736"/>
                        <a:gd name="T5" fmla="*/ 2 h 504"/>
                        <a:gd name="T6" fmla="*/ 272 w 2736"/>
                        <a:gd name="T7" fmla="*/ 2 h 504"/>
                        <a:gd name="T8" fmla="*/ 270 w 2736"/>
                        <a:gd name="T9" fmla="*/ 10 h 504"/>
                        <a:gd name="T10" fmla="*/ 176 w 2736"/>
                        <a:gd name="T11" fmla="*/ 10 h 504"/>
                        <a:gd name="T12" fmla="*/ 65 w 2736"/>
                        <a:gd name="T13" fmla="*/ 27 h 504"/>
                        <a:gd name="T14" fmla="*/ 0 w 2736"/>
                        <a:gd name="T15" fmla="*/ 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4" y="3511"/>
                      <a:ext cx="925" cy="492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8" y="1909"/>
                    <a:ext cx="768" cy="2372"/>
                    <a:chOff x="1454" y="1937"/>
                    <a:chExt cx="768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6" cy="313"/>
                    </a:xfrm>
                    <a:custGeom>
                      <a:avLst/>
                      <a:gdLst>
                        <a:gd name="T0" fmla="*/ 0 w 2736"/>
                        <a:gd name="T1" fmla="*/ 46 h 504"/>
                        <a:gd name="T2" fmla="*/ 58 w 2736"/>
                        <a:gd name="T3" fmla="*/ 16 h 504"/>
                        <a:gd name="T4" fmla="*/ 120 w 2736"/>
                        <a:gd name="T5" fmla="*/ 2 h 504"/>
                        <a:gd name="T6" fmla="*/ 184 w 2736"/>
                        <a:gd name="T7" fmla="*/ 2 h 504"/>
                        <a:gd name="T8" fmla="*/ 183 w 2736"/>
                        <a:gd name="T9" fmla="*/ 10 h 504"/>
                        <a:gd name="T10" fmla="*/ 118 w 2736"/>
                        <a:gd name="T11" fmla="*/ 10 h 504"/>
                        <a:gd name="T12" fmla="*/ 44 w 2736"/>
                        <a:gd name="T13" fmla="*/ 27 h 504"/>
                        <a:gd name="T14" fmla="*/ 0 w 2736"/>
                        <a:gd name="T15" fmla="*/ 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3" y="3635"/>
                      <a:ext cx="854" cy="491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3 w 1769"/>
                        <a:gd name="T3" fmla="*/ 6 h 791"/>
                        <a:gd name="T4" fmla="*/ 30 w 1769"/>
                        <a:gd name="T5" fmla="*/ 19 h 791"/>
                        <a:gd name="T6" fmla="*/ 43 w 1769"/>
                        <a:gd name="T7" fmla="*/ 40 h 791"/>
                        <a:gd name="T8" fmla="*/ 46 w 1769"/>
                        <a:gd name="T9" fmla="*/ 56 h 791"/>
                        <a:gd name="T10" fmla="*/ 45 w 1769"/>
                        <a:gd name="T11" fmla="*/ 72 h 791"/>
                        <a:gd name="T12" fmla="*/ 42 w 1769"/>
                        <a:gd name="T13" fmla="*/ 58 h 791"/>
                        <a:gd name="T14" fmla="*/ 37 w 1769"/>
                        <a:gd name="T15" fmla="*/ 42 h 791"/>
                        <a:gd name="T16" fmla="*/ 30 w 1769"/>
                        <a:gd name="T17" fmla="*/ 27 h 791"/>
                        <a:gd name="T18" fmla="*/ 15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54" y="1946"/>
                    <a:ext cx="455" cy="2336"/>
                    <a:chOff x="1946" y="1971"/>
                    <a:chExt cx="487" cy="2612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27" y="2674"/>
                      <a:ext cx="1713" cy="302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83 w 2736"/>
                        <a:gd name="T3" fmla="*/ 13 h 504"/>
                        <a:gd name="T4" fmla="*/ 170 w 2736"/>
                        <a:gd name="T5" fmla="*/ 2 h 504"/>
                        <a:gd name="T6" fmla="*/ 261 w 2736"/>
                        <a:gd name="T7" fmla="*/ 2 h 504"/>
                        <a:gd name="T8" fmla="*/ 260 w 2736"/>
                        <a:gd name="T9" fmla="*/ 8 h 504"/>
                        <a:gd name="T10" fmla="*/ 169 w 2736"/>
                        <a:gd name="T11" fmla="*/ 8 h 504"/>
                        <a:gd name="T12" fmla="*/ 63 w 2736"/>
                        <a:gd name="T13" fmla="*/ 22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19" y="3885"/>
                      <a:ext cx="919" cy="472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8 w 1769"/>
                        <a:gd name="T3" fmla="*/ 4 h 791"/>
                        <a:gd name="T4" fmla="*/ 44 w 1769"/>
                        <a:gd name="T5" fmla="*/ 16 h 791"/>
                        <a:gd name="T6" fmla="*/ 61 w 1769"/>
                        <a:gd name="T7" fmla="*/ 33 h 791"/>
                        <a:gd name="T8" fmla="*/ 66 w 1769"/>
                        <a:gd name="T9" fmla="*/ 47 h 791"/>
                        <a:gd name="T10" fmla="*/ 63 w 1769"/>
                        <a:gd name="T11" fmla="*/ 60 h 791"/>
                        <a:gd name="T12" fmla="*/ 60 w 1769"/>
                        <a:gd name="T13" fmla="*/ 48 h 791"/>
                        <a:gd name="T14" fmla="*/ 52 w 1769"/>
                        <a:gd name="T15" fmla="*/ 35 h 791"/>
                        <a:gd name="T16" fmla="*/ 42 w 1769"/>
                        <a:gd name="T17" fmla="*/ 23 h 791"/>
                        <a:gd name="T18" fmla="*/ 22 w 1769"/>
                        <a:gd name="T19" fmla="*/ 11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3" y="1693"/>
                    <a:ext cx="1130" cy="2423"/>
                    <a:chOff x="3329" y="1721"/>
                    <a:chExt cx="1130" cy="2423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4" y="2426"/>
                      <a:ext cx="1722" cy="311"/>
                    </a:xfrm>
                    <a:custGeom>
                      <a:avLst/>
                      <a:gdLst>
                        <a:gd name="T0" fmla="*/ 0 w 2736"/>
                        <a:gd name="T1" fmla="*/ 45 h 504"/>
                        <a:gd name="T2" fmla="*/ 86 w 2736"/>
                        <a:gd name="T3" fmla="*/ 15 h 504"/>
                        <a:gd name="T4" fmla="*/ 176 w 2736"/>
                        <a:gd name="T5" fmla="*/ 2 h 504"/>
                        <a:gd name="T6" fmla="*/ 272 w 2736"/>
                        <a:gd name="T7" fmla="*/ 2 h 504"/>
                        <a:gd name="T8" fmla="*/ 270 w 2736"/>
                        <a:gd name="T9" fmla="*/ 9 h 504"/>
                        <a:gd name="T10" fmla="*/ 176 w 2736"/>
                        <a:gd name="T11" fmla="*/ 9 h 504"/>
                        <a:gd name="T12" fmla="*/ 65 w 2736"/>
                        <a:gd name="T13" fmla="*/ 27 h 504"/>
                        <a:gd name="T14" fmla="*/ 0 w 2736"/>
                        <a:gd name="T15" fmla="*/ 4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4" cy="492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9" y="1836"/>
                    <a:ext cx="879" cy="2426"/>
                    <a:chOff x="3185" y="1864"/>
                    <a:chExt cx="879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7" y="2540"/>
                      <a:ext cx="1650" cy="298"/>
                    </a:xfrm>
                    <a:custGeom>
                      <a:avLst/>
                      <a:gdLst>
                        <a:gd name="T0" fmla="*/ 0 w 2736"/>
                        <a:gd name="T1" fmla="*/ 37 h 504"/>
                        <a:gd name="T2" fmla="*/ 69 w 2736"/>
                        <a:gd name="T3" fmla="*/ 12 h 504"/>
                        <a:gd name="T4" fmla="*/ 142 w 2736"/>
                        <a:gd name="T5" fmla="*/ 2 h 504"/>
                        <a:gd name="T6" fmla="*/ 218 w 2736"/>
                        <a:gd name="T7" fmla="*/ 2 h 504"/>
                        <a:gd name="T8" fmla="*/ 216 w 2736"/>
                        <a:gd name="T9" fmla="*/ 7 h 504"/>
                        <a:gd name="T10" fmla="*/ 140 w 2736"/>
                        <a:gd name="T11" fmla="*/ 7 h 504"/>
                        <a:gd name="T12" fmla="*/ 52 w 2736"/>
                        <a:gd name="T13" fmla="*/ 21 h 504"/>
                        <a:gd name="T14" fmla="*/ 0 w 2736"/>
                        <a:gd name="T15" fmla="*/ 3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4"/>
                      <a:ext cx="886" cy="46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5 w 1769"/>
                        <a:gd name="T3" fmla="*/ 4 h 791"/>
                        <a:gd name="T4" fmla="*/ 36 w 1769"/>
                        <a:gd name="T5" fmla="*/ 15 h 791"/>
                        <a:gd name="T6" fmla="*/ 50 w 1769"/>
                        <a:gd name="T7" fmla="*/ 31 h 791"/>
                        <a:gd name="T8" fmla="*/ 55 w 1769"/>
                        <a:gd name="T9" fmla="*/ 44 h 791"/>
                        <a:gd name="T10" fmla="*/ 53 w 1769"/>
                        <a:gd name="T11" fmla="*/ 57 h 791"/>
                        <a:gd name="T12" fmla="*/ 49 w 1769"/>
                        <a:gd name="T13" fmla="*/ 46 h 791"/>
                        <a:gd name="T14" fmla="*/ 43 w 1769"/>
                        <a:gd name="T15" fmla="*/ 33 h 791"/>
                        <a:gd name="T16" fmla="*/ 34 w 1769"/>
                        <a:gd name="T17" fmla="*/ 22 h 791"/>
                        <a:gd name="T18" fmla="*/ 18 w 1769"/>
                        <a:gd name="T19" fmla="*/ 11 h 791"/>
                        <a:gd name="T20" fmla="*/ 0 w 1769"/>
                        <a:gd name="T21" fmla="*/ 5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1" cy="2385"/>
                    <a:chOff x="3006" y="1984"/>
                    <a:chExt cx="621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599" cy="245"/>
                    </a:xfrm>
                    <a:custGeom>
                      <a:avLst/>
                      <a:gdLst>
                        <a:gd name="T0" fmla="*/ 0 w 2736"/>
                        <a:gd name="T1" fmla="*/ 14 h 504"/>
                        <a:gd name="T2" fmla="*/ 59 w 2736"/>
                        <a:gd name="T3" fmla="*/ 5 h 504"/>
                        <a:gd name="T4" fmla="*/ 122 w 2736"/>
                        <a:gd name="T5" fmla="*/ 0 h 504"/>
                        <a:gd name="T6" fmla="*/ 187 w 2736"/>
                        <a:gd name="T7" fmla="*/ 0 h 504"/>
                        <a:gd name="T8" fmla="*/ 187 w 2736"/>
                        <a:gd name="T9" fmla="*/ 3 h 504"/>
                        <a:gd name="T10" fmla="*/ 120 w 2736"/>
                        <a:gd name="T11" fmla="*/ 3 h 504"/>
                        <a:gd name="T12" fmla="*/ 45 w 2736"/>
                        <a:gd name="T13" fmla="*/ 8 h 504"/>
                        <a:gd name="T14" fmla="*/ 0 w 2736"/>
                        <a:gd name="T15" fmla="*/ 1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3 w 1769"/>
                        <a:gd name="T3" fmla="*/ 1 h 791"/>
                        <a:gd name="T4" fmla="*/ 32 w 1769"/>
                        <a:gd name="T5" fmla="*/ 5 h 791"/>
                        <a:gd name="T6" fmla="*/ 44 w 1769"/>
                        <a:gd name="T7" fmla="*/ 12 h 791"/>
                        <a:gd name="T8" fmla="*/ 48 w 1769"/>
                        <a:gd name="T9" fmla="*/ 17 h 791"/>
                        <a:gd name="T10" fmla="*/ 46 w 1769"/>
                        <a:gd name="T11" fmla="*/ 21 h 791"/>
                        <a:gd name="T12" fmla="*/ 43 w 1769"/>
                        <a:gd name="T13" fmla="*/ 18 h 791"/>
                        <a:gd name="T14" fmla="*/ 37 w 1769"/>
                        <a:gd name="T15" fmla="*/ 13 h 791"/>
                        <a:gd name="T16" fmla="*/ 30 w 1769"/>
                        <a:gd name="T17" fmla="*/ 8 h 791"/>
                        <a:gd name="T18" fmla="*/ 16 w 1769"/>
                        <a:gd name="T19" fmla="*/ 4 h 791"/>
                        <a:gd name="T20" fmla="*/ 0 w 1769"/>
                        <a:gd name="T21" fmla="*/ 2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2" y="2076"/>
                    <a:ext cx="406" cy="2219"/>
                    <a:chOff x="2818" y="2104"/>
                    <a:chExt cx="406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9" y="2715"/>
                      <a:ext cx="1466" cy="247"/>
                    </a:xfrm>
                    <a:custGeom>
                      <a:avLst/>
                      <a:gdLst>
                        <a:gd name="T0" fmla="*/ 0 w 2736"/>
                        <a:gd name="T1" fmla="*/ 14 h 504"/>
                        <a:gd name="T2" fmla="*/ 39 w 2736"/>
                        <a:gd name="T3" fmla="*/ 5 h 504"/>
                        <a:gd name="T4" fmla="*/ 80 w 2736"/>
                        <a:gd name="T5" fmla="*/ 0 h 504"/>
                        <a:gd name="T6" fmla="*/ 123 w 2736"/>
                        <a:gd name="T7" fmla="*/ 0 h 504"/>
                        <a:gd name="T8" fmla="*/ 122 w 2736"/>
                        <a:gd name="T9" fmla="*/ 3 h 504"/>
                        <a:gd name="T10" fmla="*/ 79 w 2736"/>
                        <a:gd name="T11" fmla="*/ 3 h 504"/>
                        <a:gd name="T12" fmla="*/ 30 w 2736"/>
                        <a:gd name="T13" fmla="*/ 8 h 504"/>
                        <a:gd name="T14" fmla="*/ 0 w 2736"/>
                        <a:gd name="T15" fmla="*/ 1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5" y="3734"/>
                      <a:ext cx="791" cy="38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8 w 1769"/>
                        <a:gd name="T3" fmla="*/ 1 h 791"/>
                        <a:gd name="T4" fmla="*/ 21 w 1769"/>
                        <a:gd name="T5" fmla="*/ 5 h 791"/>
                        <a:gd name="T6" fmla="*/ 29 w 1769"/>
                        <a:gd name="T7" fmla="*/ 12 h 791"/>
                        <a:gd name="T8" fmla="*/ 31 w 1769"/>
                        <a:gd name="T9" fmla="*/ 17 h 791"/>
                        <a:gd name="T10" fmla="*/ 30 w 1769"/>
                        <a:gd name="T11" fmla="*/ 21 h 791"/>
                        <a:gd name="T12" fmla="*/ 28 w 1769"/>
                        <a:gd name="T13" fmla="*/ 18 h 791"/>
                        <a:gd name="T14" fmla="*/ 25 w 1769"/>
                        <a:gd name="T15" fmla="*/ 13 h 791"/>
                        <a:gd name="T16" fmla="*/ 20 w 1769"/>
                        <a:gd name="T17" fmla="*/ 8 h 791"/>
                        <a:gd name="T18" fmla="*/ 10 w 1769"/>
                        <a:gd name="T19" fmla="*/ 4 h 791"/>
                        <a:gd name="T20" fmla="*/ 0 w 1769"/>
                        <a:gd name="T21" fmla="*/ 2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1" y="2107"/>
                    <a:ext cx="428" cy="2185"/>
                    <a:chOff x="2286" y="2135"/>
                    <a:chExt cx="428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8" cy="188"/>
                    </a:xfrm>
                    <a:custGeom>
                      <a:avLst/>
                      <a:gdLst>
                        <a:gd name="T0" fmla="*/ 0 w 2736"/>
                        <a:gd name="T1" fmla="*/ 4 h 504"/>
                        <a:gd name="T2" fmla="*/ 35 w 2736"/>
                        <a:gd name="T3" fmla="*/ 1 h 504"/>
                        <a:gd name="T4" fmla="*/ 71 w 2736"/>
                        <a:gd name="T5" fmla="*/ 0 h 504"/>
                        <a:gd name="T6" fmla="*/ 110 w 2736"/>
                        <a:gd name="T7" fmla="*/ 0 h 504"/>
                        <a:gd name="T8" fmla="*/ 109 w 2736"/>
                        <a:gd name="T9" fmla="*/ 1 h 504"/>
                        <a:gd name="T10" fmla="*/ 70 w 2736"/>
                        <a:gd name="T11" fmla="*/ 1 h 504"/>
                        <a:gd name="T12" fmla="*/ 26 w 2736"/>
                        <a:gd name="T13" fmla="*/ 2 h 504"/>
                        <a:gd name="T14" fmla="*/ 0 w 2736"/>
                        <a:gd name="T15" fmla="*/ 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7" y="3786"/>
                      <a:ext cx="773" cy="29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0 h 791"/>
                        <a:gd name="T4" fmla="*/ 18 w 1769"/>
                        <a:gd name="T5" fmla="*/ 1 h 791"/>
                        <a:gd name="T6" fmla="*/ 25 w 1769"/>
                        <a:gd name="T7" fmla="*/ 3 h 791"/>
                        <a:gd name="T8" fmla="*/ 27 w 1769"/>
                        <a:gd name="T9" fmla="*/ 4 h 791"/>
                        <a:gd name="T10" fmla="*/ 27 w 1769"/>
                        <a:gd name="T11" fmla="*/ 6 h 791"/>
                        <a:gd name="T12" fmla="*/ 25 w 1769"/>
                        <a:gd name="T13" fmla="*/ 4 h 791"/>
                        <a:gd name="T14" fmla="*/ 22 w 1769"/>
                        <a:gd name="T15" fmla="*/ 3 h 791"/>
                        <a:gd name="T16" fmla="*/ 17 w 1769"/>
                        <a:gd name="T17" fmla="*/ 2 h 791"/>
                        <a:gd name="T18" fmla="*/ 9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8"/>
                <a:chOff x="74" y="313"/>
                <a:chExt cx="5459" cy="3668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8"/>
                  <a:chOff x="74" y="313"/>
                  <a:chExt cx="5459" cy="3668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7" y="456"/>
                    <a:ext cx="2566" cy="2047"/>
                  </a:xfrm>
                  <a:custGeom>
                    <a:avLst/>
                    <a:gdLst>
                      <a:gd name="T0" fmla="*/ 0 w 36729"/>
                      <a:gd name="T1" fmla="*/ 0 h 21600"/>
                      <a:gd name="T2" fmla="*/ 0 w 36729"/>
                      <a:gd name="T3" fmla="*/ 0 h 21600"/>
                      <a:gd name="T4" fmla="*/ 0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0"/>
                    <a:ext cx="2019" cy="2383"/>
                  </a:xfrm>
                  <a:custGeom>
                    <a:avLst/>
                    <a:gdLst>
                      <a:gd name="T0" fmla="*/ 0 w 30473"/>
                      <a:gd name="T1" fmla="*/ 0 h 22305"/>
                      <a:gd name="T2" fmla="*/ 0 w 30473"/>
                      <a:gd name="T3" fmla="*/ 0 h 22305"/>
                      <a:gd name="T4" fmla="*/ 0 w 30473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30" y="1181"/>
                    <a:ext cx="1427" cy="2382"/>
                  </a:xfrm>
                  <a:custGeom>
                    <a:avLst/>
                    <a:gdLst>
                      <a:gd name="T0" fmla="*/ 0 w 34812"/>
                      <a:gd name="T1" fmla="*/ 0 h 22305"/>
                      <a:gd name="T2" fmla="*/ 0 w 34812"/>
                      <a:gd name="T3" fmla="*/ 0 h 22305"/>
                      <a:gd name="T4" fmla="*/ 0 w 34812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39" cy="2383"/>
                  </a:xfrm>
                  <a:custGeom>
                    <a:avLst/>
                    <a:gdLst>
                      <a:gd name="T0" fmla="*/ 0 w 36830"/>
                      <a:gd name="T1" fmla="*/ 0 h 22305"/>
                      <a:gd name="T2" fmla="*/ 0 w 36830"/>
                      <a:gd name="T3" fmla="*/ 0 h 22305"/>
                      <a:gd name="T4" fmla="*/ 0 w 36830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1" cy="2306"/>
                  </a:xfrm>
                  <a:custGeom>
                    <a:avLst/>
                    <a:gdLst>
                      <a:gd name="T0" fmla="*/ 0 w 31881"/>
                      <a:gd name="T1" fmla="*/ 0 h 21600"/>
                      <a:gd name="T2" fmla="*/ 0 w 31881"/>
                      <a:gd name="T3" fmla="*/ 0 h 21600"/>
                      <a:gd name="T4" fmla="*/ 0 w 31881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4" y="1279"/>
                    <a:ext cx="762" cy="2307"/>
                  </a:xfrm>
                  <a:custGeom>
                    <a:avLst/>
                    <a:gdLst>
                      <a:gd name="T0" fmla="*/ 0 w 31146"/>
                      <a:gd name="T1" fmla="*/ 0 h 21600"/>
                      <a:gd name="T2" fmla="*/ 0 w 31146"/>
                      <a:gd name="T3" fmla="*/ 0 h 21600"/>
                      <a:gd name="T4" fmla="*/ 0 w 31146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8" y="438"/>
                    <a:ext cx="417" cy="1524"/>
                  </a:xfrm>
                  <a:custGeom>
                    <a:avLst/>
                    <a:gdLst>
                      <a:gd name="T0" fmla="*/ 0 w 776"/>
                      <a:gd name="T1" fmla="*/ 7 h 2368"/>
                      <a:gd name="T2" fmla="*/ 11 w 776"/>
                      <a:gd name="T3" fmla="*/ 2 h 2368"/>
                      <a:gd name="T4" fmla="*/ 4 w 776"/>
                      <a:gd name="T5" fmla="*/ 17 h 2368"/>
                      <a:gd name="T6" fmla="*/ 15 w 776"/>
                      <a:gd name="T7" fmla="*/ 17 h 2368"/>
                      <a:gd name="T8" fmla="*/ 9 w 776"/>
                      <a:gd name="T9" fmla="*/ 33 h 2368"/>
                      <a:gd name="T10" fmla="*/ 17 w 776"/>
                      <a:gd name="T11" fmla="*/ 39 h 2368"/>
                      <a:gd name="T12" fmla="*/ 13 w 776"/>
                      <a:gd name="T13" fmla="*/ 50 h 2368"/>
                      <a:gd name="T14" fmla="*/ 22 w 776"/>
                      <a:gd name="T15" fmla="*/ 55 h 2368"/>
                      <a:gd name="T16" fmla="*/ 17 w 776"/>
                      <a:gd name="T17" fmla="*/ 66 h 2368"/>
                      <a:gd name="T18" fmla="*/ 24 w 776"/>
                      <a:gd name="T19" fmla="*/ 71 h 2368"/>
                      <a:gd name="T20" fmla="*/ 22 w 776"/>
                      <a:gd name="T21" fmla="*/ 81 h 2368"/>
                      <a:gd name="T22" fmla="*/ 26 w 776"/>
                      <a:gd name="T23" fmla="*/ 91 h 2368"/>
                      <a:gd name="T24" fmla="*/ 26 w 776"/>
                      <a:gd name="T25" fmla="*/ 102 h 2368"/>
                      <a:gd name="T26" fmla="*/ 31 w 776"/>
                      <a:gd name="T27" fmla="*/ 118 h 2368"/>
                      <a:gd name="T28" fmla="*/ 28 w 776"/>
                      <a:gd name="T29" fmla="*/ 135 h 2368"/>
                      <a:gd name="T30" fmla="*/ 33 w 776"/>
                      <a:gd name="T31" fmla="*/ 145 h 2368"/>
                      <a:gd name="T32" fmla="*/ 31 w 776"/>
                      <a:gd name="T33" fmla="*/ 161 h 2368"/>
                      <a:gd name="T34" fmla="*/ 33 w 776"/>
                      <a:gd name="T35" fmla="*/ 177 h 2368"/>
                      <a:gd name="T36" fmla="*/ 31 w 776"/>
                      <a:gd name="T37" fmla="*/ 187 h 2368"/>
                      <a:gd name="T38" fmla="*/ 35 w 776"/>
                      <a:gd name="T39" fmla="*/ 203 h 2368"/>
                      <a:gd name="T40" fmla="*/ 33 w 776"/>
                      <a:gd name="T41" fmla="*/ 219 h 2368"/>
                      <a:gd name="T42" fmla="*/ 35 w 776"/>
                      <a:gd name="T43" fmla="*/ 240 h 2368"/>
                      <a:gd name="T44" fmla="*/ 33 w 776"/>
                      <a:gd name="T45" fmla="*/ 246 h 2368"/>
                      <a:gd name="T46" fmla="*/ 35 w 776"/>
                      <a:gd name="T47" fmla="*/ 261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79" y="1529"/>
                  <a:ext cx="444" cy="835"/>
                </a:xfrm>
                <a:custGeom>
                  <a:avLst/>
                  <a:gdLst>
                    <a:gd name="T0" fmla="*/ 0 w 776"/>
                    <a:gd name="T1" fmla="*/ 0 h 2368"/>
                    <a:gd name="T2" fmla="*/ 14 w 776"/>
                    <a:gd name="T3" fmla="*/ 0 h 2368"/>
                    <a:gd name="T4" fmla="*/ 6 w 776"/>
                    <a:gd name="T5" fmla="*/ 1 h 2368"/>
                    <a:gd name="T6" fmla="*/ 20 w 776"/>
                    <a:gd name="T7" fmla="*/ 1 h 2368"/>
                    <a:gd name="T8" fmla="*/ 11 w 776"/>
                    <a:gd name="T9" fmla="*/ 2 h 2368"/>
                    <a:gd name="T10" fmla="*/ 23 w 776"/>
                    <a:gd name="T11" fmla="*/ 2 h 2368"/>
                    <a:gd name="T12" fmla="*/ 17 w 776"/>
                    <a:gd name="T13" fmla="*/ 2 h 2368"/>
                    <a:gd name="T14" fmla="*/ 29 w 776"/>
                    <a:gd name="T15" fmla="*/ 3 h 2368"/>
                    <a:gd name="T16" fmla="*/ 23 w 776"/>
                    <a:gd name="T17" fmla="*/ 3 h 2368"/>
                    <a:gd name="T18" fmla="*/ 32 w 776"/>
                    <a:gd name="T19" fmla="*/ 4 h 2368"/>
                    <a:gd name="T20" fmla="*/ 29 w 776"/>
                    <a:gd name="T21" fmla="*/ 4 h 2368"/>
                    <a:gd name="T22" fmla="*/ 35 w 776"/>
                    <a:gd name="T23" fmla="*/ 5 h 2368"/>
                    <a:gd name="T24" fmla="*/ 35 w 776"/>
                    <a:gd name="T25" fmla="*/ 5 h 2368"/>
                    <a:gd name="T26" fmla="*/ 41 w 776"/>
                    <a:gd name="T27" fmla="*/ 6 h 2368"/>
                    <a:gd name="T28" fmla="*/ 38 w 776"/>
                    <a:gd name="T29" fmla="*/ 7 h 2368"/>
                    <a:gd name="T30" fmla="*/ 43 w 776"/>
                    <a:gd name="T31" fmla="*/ 7 h 2368"/>
                    <a:gd name="T32" fmla="*/ 41 w 776"/>
                    <a:gd name="T33" fmla="*/ 8 h 2368"/>
                    <a:gd name="T34" fmla="*/ 43 w 776"/>
                    <a:gd name="T35" fmla="*/ 9 h 2368"/>
                    <a:gd name="T36" fmla="*/ 41 w 776"/>
                    <a:gd name="T37" fmla="*/ 10 h 2368"/>
                    <a:gd name="T38" fmla="*/ 46 w 776"/>
                    <a:gd name="T39" fmla="*/ 10 h 2368"/>
                    <a:gd name="T40" fmla="*/ 43 w 776"/>
                    <a:gd name="T41" fmla="*/ 11 h 2368"/>
                    <a:gd name="T42" fmla="*/ 46 w 776"/>
                    <a:gd name="T43" fmla="*/ 12 h 2368"/>
                    <a:gd name="T44" fmla="*/ 43 w 776"/>
                    <a:gd name="T45" fmla="*/ 12 h 2368"/>
                    <a:gd name="T46" fmla="*/ 46 w 776"/>
                    <a:gd name="T47" fmla="*/ 13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77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 h 2368"/>
                  <a:gd name="T2" fmla="*/ 23 w 776"/>
                  <a:gd name="T3" fmla="*/ 1 h 2368"/>
                  <a:gd name="T4" fmla="*/ 9 w 776"/>
                  <a:gd name="T5" fmla="*/ 15 h 2368"/>
                  <a:gd name="T6" fmla="*/ 32 w 776"/>
                  <a:gd name="T7" fmla="*/ 15 h 2368"/>
                  <a:gd name="T8" fmla="*/ 18 w 776"/>
                  <a:gd name="T9" fmla="*/ 29 h 2368"/>
                  <a:gd name="T10" fmla="*/ 37 w 776"/>
                  <a:gd name="T11" fmla="*/ 34 h 2368"/>
                  <a:gd name="T12" fmla="*/ 28 w 776"/>
                  <a:gd name="T13" fmla="*/ 42 h 2368"/>
                  <a:gd name="T14" fmla="*/ 46 w 776"/>
                  <a:gd name="T15" fmla="*/ 47 h 2368"/>
                  <a:gd name="T16" fmla="*/ 37 w 776"/>
                  <a:gd name="T17" fmla="*/ 56 h 2368"/>
                  <a:gd name="T18" fmla="*/ 51 w 776"/>
                  <a:gd name="T19" fmla="*/ 61 h 2368"/>
                  <a:gd name="T20" fmla="*/ 46 w 776"/>
                  <a:gd name="T21" fmla="*/ 70 h 2368"/>
                  <a:gd name="T22" fmla="*/ 55 w 776"/>
                  <a:gd name="T23" fmla="*/ 79 h 2368"/>
                  <a:gd name="T24" fmla="*/ 55 w 776"/>
                  <a:gd name="T25" fmla="*/ 88 h 2368"/>
                  <a:gd name="T26" fmla="*/ 64 w 776"/>
                  <a:gd name="T27" fmla="*/ 102 h 2368"/>
                  <a:gd name="T28" fmla="*/ 60 w 776"/>
                  <a:gd name="T29" fmla="*/ 116 h 2368"/>
                  <a:gd name="T30" fmla="*/ 69 w 776"/>
                  <a:gd name="T31" fmla="*/ 125 h 2368"/>
                  <a:gd name="T32" fmla="*/ 64 w 776"/>
                  <a:gd name="T33" fmla="*/ 139 h 2368"/>
                  <a:gd name="T34" fmla="*/ 69 w 776"/>
                  <a:gd name="T35" fmla="*/ 152 h 2368"/>
                  <a:gd name="T36" fmla="*/ 64 w 776"/>
                  <a:gd name="T37" fmla="*/ 161 h 2368"/>
                  <a:gd name="T38" fmla="*/ 74 w 776"/>
                  <a:gd name="T39" fmla="*/ 175 h 2368"/>
                  <a:gd name="T40" fmla="*/ 69 w 776"/>
                  <a:gd name="T41" fmla="*/ 189 h 2368"/>
                  <a:gd name="T42" fmla="*/ 74 w 776"/>
                  <a:gd name="T43" fmla="*/ 207 h 2368"/>
                  <a:gd name="T44" fmla="*/ 69 w 776"/>
                  <a:gd name="T45" fmla="*/ 212 h 2368"/>
                  <a:gd name="T46" fmla="*/ 74 w 776"/>
                  <a:gd name="T47" fmla="*/ 22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 h 2368"/>
                  <a:gd name="T2" fmla="*/ 23 w 776"/>
                  <a:gd name="T3" fmla="*/ 1 h 2368"/>
                  <a:gd name="T4" fmla="*/ 9 w 776"/>
                  <a:gd name="T5" fmla="*/ 15 h 2368"/>
                  <a:gd name="T6" fmla="*/ 32 w 776"/>
                  <a:gd name="T7" fmla="*/ 15 h 2368"/>
                  <a:gd name="T8" fmla="*/ 18 w 776"/>
                  <a:gd name="T9" fmla="*/ 29 h 2368"/>
                  <a:gd name="T10" fmla="*/ 37 w 776"/>
                  <a:gd name="T11" fmla="*/ 34 h 2368"/>
                  <a:gd name="T12" fmla="*/ 28 w 776"/>
                  <a:gd name="T13" fmla="*/ 42 h 2368"/>
                  <a:gd name="T14" fmla="*/ 46 w 776"/>
                  <a:gd name="T15" fmla="*/ 47 h 2368"/>
                  <a:gd name="T16" fmla="*/ 37 w 776"/>
                  <a:gd name="T17" fmla="*/ 56 h 2368"/>
                  <a:gd name="T18" fmla="*/ 51 w 776"/>
                  <a:gd name="T19" fmla="*/ 61 h 2368"/>
                  <a:gd name="T20" fmla="*/ 46 w 776"/>
                  <a:gd name="T21" fmla="*/ 70 h 2368"/>
                  <a:gd name="T22" fmla="*/ 55 w 776"/>
                  <a:gd name="T23" fmla="*/ 79 h 2368"/>
                  <a:gd name="T24" fmla="*/ 55 w 776"/>
                  <a:gd name="T25" fmla="*/ 88 h 2368"/>
                  <a:gd name="T26" fmla="*/ 64 w 776"/>
                  <a:gd name="T27" fmla="*/ 102 h 2368"/>
                  <a:gd name="T28" fmla="*/ 60 w 776"/>
                  <a:gd name="T29" fmla="*/ 116 h 2368"/>
                  <a:gd name="T30" fmla="*/ 69 w 776"/>
                  <a:gd name="T31" fmla="*/ 125 h 2368"/>
                  <a:gd name="T32" fmla="*/ 64 w 776"/>
                  <a:gd name="T33" fmla="*/ 139 h 2368"/>
                  <a:gd name="T34" fmla="*/ 69 w 776"/>
                  <a:gd name="T35" fmla="*/ 152 h 2368"/>
                  <a:gd name="T36" fmla="*/ 64 w 776"/>
                  <a:gd name="T37" fmla="*/ 161 h 2368"/>
                  <a:gd name="T38" fmla="*/ 74 w 776"/>
                  <a:gd name="T39" fmla="*/ 175 h 2368"/>
                  <a:gd name="T40" fmla="*/ 69 w 776"/>
                  <a:gd name="T41" fmla="*/ 189 h 2368"/>
                  <a:gd name="T42" fmla="*/ 74 w 776"/>
                  <a:gd name="T43" fmla="*/ 207 h 2368"/>
                  <a:gd name="T44" fmla="*/ 69 w 776"/>
                  <a:gd name="T45" fmla="*/ 212 h 2368"/>
                  <a:gd name="T46" fmla="*/ 74 w 776"/>
                  <a:gd name="T47" fmla="*/ 22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0 h 2368"/>
                  <a:gd name="T2" fmla="*/ 14 w 776"/>
                  <a:gd name="T3" fmla="*/ 0 h 2368"/>
                  <a:gd name="T4" fmla="*/ 6 w 776"/>
                  <a:gd name="T5" fmla="*/ 1 h 2368"/>
                  <a:gd name="T6" fmla="*/ 20 w 776"/>
                  <a:gd name="T7" fmla="*/ 1 h 2368"/>
                  <a:gd name="T8" fmla="*/ 11 w 776"/>
                  <a:gd name="T9" fmla="*/ 2 h 2368"/>
                  <a:gd name="T10" fmla="*/ 23 w 776"/>
                  <a:gd name="T11" fmla="*/ 2 h 2368"/>
                  <a:gd name="T12" fmla="*/ 17 w 776"/>
                  <a:gd name="T13" fmla="*/ 2 h 2368"/>
                  <a:gd name="T14" fmla="*/ 28 w 776"/>
                  <a:gd name="T15" fmla="*/ 3 h 2368"/>
                  <a:gd name="T16" fmla="*/ 23 w 776"/>
                  <a:gd name="T17" fmla="*/ 3 h 2368"/>
                  <a:gd name="T18" fmla="*/ 31 w 776"/>
                  <a:gd name="T19" fmla="*/ 4 h 2368"/>
                  <a:gd name="T20" fmla="*/ 28 w 776"/>
                  <a:gd name="T21" fmla="*/ 4 h 2368"/>
                  <a:gd name="T22" fmla="*/ 35 w 776"/>
                  <a:gd name="T23" fmla="*/ 5 h 2368"/>
                  <a:gd name="T24" fmla="*/ 35 w 776"/>
                  <a:gd name="T25" fmla="*/ 5 h 2368"/>
                  <a:gd name="T26" fmla="*/ 40 w 776"/>
                  <a:gd name="T27" fmla="*/ 6 h 2368"/>
                  <a:gd name="T28" fmla="*/ 37 w 776"/>
                  <a:gd name="T29" fmla="*/ 7 h 2368"/>
                  <a:gd name="T30" fmla="*/ 43 w 776"/>
                  <a:gd name="T31" fmla="*/ 7 h 2368"/>
                  <a:gd name="T32" fmla="*/ 40 w 776"/>
                  <a:gd name="T33" fmla="*/ 8 h 2368"/>
                  <a:gd name="T34" fmla="*/ 43 w 776"/>
                  <a:gd name="T35" fmla="*/ 9 h 2368"/>
                  <a:gd name="T36" fmla="*/ 40 w 776"/>
                  <a:gd name="T37" fmla="*/ 10 h 2368"/>
                  <a:gd name="T38" fmla="*/ 46 w 776"/>
                  <a:gd name="T39" fmla="*/ 10 h 2368"/>
                  <a:gd name="T40" fmla="*/ 43 w 776"/>
                  <a:gd name="T41" fmla="*/ 11 h 2368"/>
                  <a:gd name="T42" fmla="*/ 46 w 776"/>
                  <a:gd name="T43" fmla="*/ 12 h 2368"/>
                  <a:gd name="T44" fmla="*/ 43 w 776"/>
                  <a:gd name="T45" fmla="*/ 12 h 2368"/>
                  <a:gd name="T46" fmla="*/ 46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7 h 2368"/>
                  <a:gd name="T2" fmla="*/ 1285 w 776"/>
                  <a:gd name="T3" fmla="*/ 2 h 2368"/>
                  <a:gd name="T4" fmla="*/ 510 w 776"/>
                  <a:gd name="T5" fmla="*/ 17 h 2368"/>
                  <a:gd name="T6" fmla="*/ 1797 w 776"/>
                  <a:gd name="T7" fmla="*/ 17 h 2368"/>
                  <a:gd name="T8" fmla="*/ 1025 w 776"/>
                  <a:gd name="T9" fmla="*/ 33 h 2368"/>
                  <a:gd name="T10" fmla="*/ 2053 w 776"/>
                  <a:gd name="T11" fmla="*/ 39 h 2368"/>
                  <a:gd name="T12" fmla="*/ 1538 w 776"/>
                  <a:gd name="T13" fmla="*/ 50 h 2368"/>
                  <a:gd name="T14" fmla="*/ 2564 w 776"/>
                  <a:gd name="T15" fmla="*/ 55 h 2368"/>
                  <a:gd name="T16" fmla="*/ 2053 w 776"/>
                  <a:gd name="T17" fmla="*/ 66 h 2368"/>
                  <a:gd name="T18" fmla="*/ 2822 w 776"/>
                  <a:gd name="T19" fmla="*/ 71 h 2368"/>
                  <a:gd name="T20" fmla="*/ 2564 w 776"/>
                  <a:gd name="T21" fmla="*/ 81 h 2368"/>
                  <a:gd name="T22" fmla="*/ 3077 w 776"/>
                  <a:gd name="T23" fmla="*/ 91 h 2368"/>
                  <a:gd name="T24" fmla="*/ 3077 w 776"/>
                  <a:gd name="T25" fmla="*/ 102 h 2368"/>
                  <a:gd name="T26" fmla="*/ 3591 w 776"/>
                  <a:gd name="T27" fmla="*/ 118 h 2368"/>
                  <a:gd name="T28" fmla="*/ 3332 w 776"/>
                  <a:gd name="T29" fmla="*/ 135 h 2368"/>
                  <a:gd name="T30" fmla="*/ 3849 w 776"/>
                  <a:gd name="T31" fmla="*/ 145 h 2368"/>
                  <a:gd name="T32" fmla="*/ 3591 w 776"/>
                  <a:gd name="T33" fmla="*/ 161 h 2368"/>
                  <a:gd name="T34" fmla="*/ 3849 w 776"/>
                  <a:gd name="T35" fmla="*/ 177 h 2368"/>
                  <a:gd name="T36" fmla="*/ 3591 w 776"/>
                  <a:gd name="T37" fmla="*/ 187 h 2368"/>
                  <a:gd name="T38" fmla="*/ 4105 w 776"/>
                  <a:gd name="T39" fmla="*/ 203 h 2368"/>
                  <a:gd name="T40" fmla="*/ 3849 w 776"/>
                  <a:gd name="T41" fmla="*/ 219 h 2368"/>
                  <a:gd name="T42" fmla="*/ 4105 w 776"/>
                  <a:gd name="T43" fmla="*/ 240 h 2368"/>
                  <a:gd name="T44" fmla="*/ 3849 w 776"/>
                  <a:gd name="T45" fmla="*/ 246 h 2368"/>
                  <a:gd name="T46" fmla="*/ 4105 w 776"/>
                  <a:gd name="T47" fmla="*/ 26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7 h 2368"/>
                  <a:gd name="T2" fmla="*/ 139 w 776"/>
                  <a:gd name="T3" fmla="*/ 2 h 2368"/>
                  <a:gd name="T4" fmla="*/ 56 w 776"/>
                  <a:gd name="T5" fmla="*/ 17 h 2368"/>
                  <a:gd name="T6" fmla="*/ 195 w 776"/>
                  <a:gd name="T7" fmla="*/ 17 h 2368"/>
                  <a:gd name="T8" fmla="*/ 111 w 776"/>
                  <a:gd name="T9" fmla="*/ 33 h 2368"/>
                  <a:gd name="T10" fmla="*/ 222 w 776"/>
                  <a:gd name="T11" fmla="*/ 39 h 2368"/>
                  <a:gd name="T12" fmla="*/ 167 w 776"/>
                  <a:gd name="T13" fmla="*/ 50 h 2368"/>
                  <a:gd name="T14" fmla="*/ 279 w 776"/>
                  <a:gd name="T15" fmla="*/ 55 h 2368"/>
                  <a:gd name="T16" fmla="*/ 222 w 776"/>
                  <a:gd name="T17" fmla="*/ 66 h 2368"/>
                  <a:gd name="T18" fmla="*/ 307 w 776"/>
                  <a:gd name="T19" fmla="*/ 71 h 2368"/>
                  <a:gd name="T20" fmla="*/ 279 w 776"/>
                  <a:gd name="T21" fmla="*/ 81 h 2368"/>
                  <a:gd name="T22" fmla="*/ 335 w 776"/>
                  <a:gd name="T23" fmla="*/ 91 h 2368"/>
                  <a:gd name="T24" fmla="*/ 335 w 776"/>
                  <a:gd name="T25" fmla="*/ 102 h 2368"/>
                  <a:gd name="T26" fmla="*/ 390 w 776"/>
                  <a:gd name="T27" fmla="*/ 118 h 2368"/>
                  <a:gd name="T28" fmla="*/ 362 w 776"/>
                  <a:gd name="T29" fmla="*/ 135 h 2368"/>
                  <a:gd name="T30" fmla="*/ 417 w 776"/>
                  <a:gd name="T31" fmla="*/ 145 h 2368"/>
                  <a:gd name="T32" fmla="*/ 390 w 776"/>
                  <a:gd name="T33" fmla="*/ 161 h 2368"/>
                  <a:gd name="T34" fmla="*/ 417 w 776"/>
                  <a:gd name="T35" fmla="*/ 177 h 2368"/>
                  <a:gd name="T36" fmla="*/ 390 w 776"/>
                  <a:gd name="T37" fmla="*/ 187 h 2368"/>
                  <a:gd name="T38" fmla="*/ 446 w 776"/>
                  <a:gd name="T39" fmla="*/ 203 h 2368"/>
                  <a:gd name="T40" fmla="*/ 417 w 776"/>
                  <a:gd name="T41" fmla="*/ 219 h 2368"/>
                  <a:gd name="T42" fmla="*/ 446 w 776"/>
                  <a:gd name="T43" fmla="*/ 240 h 2368"/>
                  <a:gd name="T44" fmla="*/ 417 w 776"/>
                  <a:gd name="T45" fmla="*/ 246 h 2368"/>
                  <a:gd name="T46" fmla="*/ 446 w 776"/>
                  <a:gd name="T47" fmla="*/ 26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9 h 2368"/>
                  <a:gd name="T2" fmla="*/ 882 w 776"/>
                  <a:gd name="T3" fmla="*/ 2 h 2368"/>
                  <a:gd name="T4" fmla="*/ 354 w 776"/>
                  <a:gd name="T5" fmla="*/ 22 h 2368"/>
                  <a:gd name="T6" fmla="*/ 1235 w 776"/>
                  <a:gd name="T7" fmla="*/ 22 h 2368"/>
                  <a:gd name="T8" fmla="*/ 706 w 776"/>
                  <a:gd name="T9" fmla="*/ 43 h 2368"/>
                  <a:gd name="T10" fmla="*/ 1411 w 776"/>
                  <a:gd name="T11" fmla="*/ 50 h 2368"/>
                  <a:gd name="T12" fmla="*/ 1059 w 776"/>
                  <a:gd name="T13" fmla="*/ 64 h 2368"/>
                  <a:gd name="T14" fmla="*/ 1766 w 776"/>
                  <a:gd name="T15" fmla="*/ 70 h 2368"/>
                  <a:gd name="T16" fmla="*/ 1411 w 776"/>
                  <a:gd name="T17" fmla="*/ 84 h 2368"/>
                  <a:gd name="T18" fmla="*/ 1944 w 776"/>
                  <a:gd name="T19" fmla="*/ 91 h 2368"/>
                  <a:gd name="T20" fmla="*/ 1766 w 776"/>
                  <a:gd name="T21" fmla="*/ 104 h 2368"/>
                  <a:gd name="T22" fmla="*/ 2117 w 776"/>
                  <a:gd name="T23" fmla="*/ 118 h 2368"/>
                  <a:gd name="T24" fmla="*/ 2117 w 776"/>
                  <a:gd name="T25" fmla="*/ 131 h 2368"/>
                  <a:gd name="T26" fmla="*/ 2473 w 776"/>
                  <a:gd name="T27" fmla="*/ 151 h 2368"/>
                  <a:gd name="T28" fmla="*/ 2297 w 776"/>
                  <a:gd name="T29" fmla="*/ 172 h 2368"/>
                  <a:gd name="T30" fmla="*/ 2649 w 776"/>
                  <a:gd name="T31" fmla="*/ 185 h 2368"/>
                  <a:gd name="T32" fmla="*/ 2473 w 776"/>
                  <a:gd name="T33" fmla="*/ 205 h 2368"/>
                  <a:gd name="T34" fmla="*/ 2649 w 776"/>
                  <a:gd name="T35" fmla="*/ 226 h 2368"/>
                  <a:gd name="T36" fmla="*/ 2473 w 776"/>
                  <a:gd name="T37" fmla="*/ 239 h 2368"/>
                  <a:gd name="T38" fmla="*/ 2828 w 776"/>
                  <a:gd name="T39" fmla="*/ 259 h 2368"/>
                  <a:gd name="T40" fmla="*/ 2649 w 776"/>
                  <a:gd name="T41" fmla="*/ 280 h 2368"/>
                  <a:gd name="T42" fmla="*/ 2828 w 776"/>
                  <a:gd name="T43" fmla="*/ 307 h 2368"/>
                  <a:gd name="T44" fmla="*/ 2649 w 776"/>
                  <a:gd name="T45" fmla="*/ 314 h 2368"/>
                  <a:gd name="T46" fmla="*/ 2828 w 776"/>
                  <a:gd name="T47" fmla="*/ 33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1 h 2368"/>
                  <a:gd name="T2" fmla="*/ 6864 w 776"/>
                  <a:gd name="T3" fmla="*/ 0 h 2368"/>
                  <a:gd name="T4" fmla="*/ 2754 w 776"/>
                  <a:gd name="T5" fmla="*/ 3 h 2368"/>
                  <a:gd name="T6" fmla="*/ 9621 w 776"/>
                  <a:gd name="T7" fmla="*/ 3 h 2368"/>
                  <a:gd name="T8" fmla="*/ 5511 w 776"/>
                  <a:gd name="T9" fmla="*/ 6 h 2368"/>
                  <a:gd name="T10" fmla="*/ 10998 w 776"/>
                  <a:gd name="T11" fmla="*/ 6 h 2368"/>
                  <a:gd name="T12" fmla="*/ 8243 w 776"/>
                  <a:gd name="T13" fmla="*/ 8 h 2368"/>
                  <a:gd name="T14" fmla="*/ 13754 w 776"/>
                  <a:gd name="T15" fmla="*/ 9 h 2368"/>
                  <a:gd name="T16" fmla="*/ 10998 w 776"/>
                  <a:gd name="T17" fmla="*/ 11 h 2368"/>
                  <a:gd name="T18" fmla="*/ 15127 w 776"/>
                  <a:gd name="T19" fmla="*/ 12 h 2368"/>
                  <a:gd name="T20" fmla="*/ 13754 w 776"/>
                  <a:gd name="T21" fmla="*/ 14 h 2368"/>
                  <a:gd name="T22" fmla="*/ 16504 w 776"/>
                  <a:gd name="T23" fmla="*/ 15 h 2368"/>
                  <a:gd name="T24" fmla="*/ 16504 w 776"/>
                  <a:gd name="T25" fmla="*/ 17 h 2368"/>
                  <a:gd name="T26" fmla="*/ 19253 w 776"/>
                  <a:gd name="T27" fmla="*/ 20 h 2368"/>
                  <a:gd name="T28" fmla="*/ 17881 w 776"/>
                  <a:gd name="T29" fmla="*/ 23 h 2368"/>
                  <a:gd name="T30" fmla="*/ 20614 w 776"/>
                  <a:gd name="T31" fmla="*/ 24 h 2368"/>
                  <a:gd name="T32" fmla="*/ 19253 w 776"/>
                  <a:gd name="T33" fmla="*/ 27 h 2368"/>
                  <a:gd name="T34" fmla="*/ 20614 w 776"/>
                  <a:gd name="T35" fmla="*/ 30 h 2368"/>
                  <a:gd name="T36" fmla="*/ 19253 w 776"/>
                  <a:gd name="T37" fmla="*/ 32 h 2368"/>
                  <a:gd name="T38" fmla="*/ 21991 w 776"/>
                  <a:gd name="T39" fmla="*/ 34 h 2368"/>
                  <a:gd name="T40" fmla="*/ 20614 w 776"/>
                  <a:gd name="T41" fmla="*/ 37 h 2368"/>
                  <a:gd name="T42" fmla="*/ 21991 w 776"/>
                  <a:gd name="T43" fmla="*/ 41 h 2368"/>
                  <a:gd name="T44" fmla="*/ 20614 w 776"/>
                  <a:gd name="T45" fmla="*/ 41 h 2368"/>
                  <a:gd name="T46" fmla="*/ 21991 w 776"/>
                  <a:gd name="T47" fmla="*/ 4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5 h 2368"/>
                  <a:gd name="T2" fmla="*/ 110 w 776"/>
                  <a:gd name="T3" fmla="*/ 1 h 2368"/>
                  <a:gd name="T4" fmla="*/ 44 w 776"/>
                  <a:gd name="T5" fmla="*/ 13 h 2368"/>
                  <a:gd name="T6" fmla="*/ 153 w 776"/>
                  <a:gd name="T7" fmla="*/ 13 h 2368"/>
                  <a:gd name="T8" fmla="*/ 88 w 776"/>
                  <a:gd name="T9" fmla="*/ 25 h 2368"/>
                  <a:gd name="T10" fmla="*/ 175 w 776"/>
                  <a:gd name="T11" fmla="*/ 28 h 2368"/>
                  <a:gd name="T12" fmla="*/ 131 w 776"/>
                  <a:gd name="T13" fmla="*/ 36 h 2368"/>
                  <a:gd name="T14" fmla="*/ 219 w 776"/>
                  <a:gd name="T15" fmla="*/ 41 h 2368"/>
                  <a:gd name="T16" fmla="*/ 175 w 776"/>
                  <a:gd name="T17" fmla="*/ 48 h 2368"/>
                  <a:gd name="T18" fmla="*/ 241 w 776"/>
                  <a:gd name="T19" fmla="*/ 52 h 2368"/>
                  <a:gd name="T20" fmla="*/ 219 w 776"/>
                  <a:gd name="T21" fmla="*/ 60 h 2368"/>
                  <a:gd name="T22" fmla="*/ 263 w 776"/>
                  <a:gd name="T23" fmla="*/ 68 h 2368"/>
                  <a:gd name="T24" fmla="*/ 263 w 776"/>
                  <a:gd name="T25" fmla="*/ 76 h 2368"/>
                  <a:gd name="T26" fmla="*/ 307 w 776"/>
                  <a:gd name="T27" fmla="*/ 87 h 2368"/>
                  <a:gd name="T28" fmla="*/ 285 w 776"/>
                  <a:gd name="T29" fmla="*/ 99 h 2368"/>
                  <a:gd name="T30" fmla="*/ 329 w 776"/>
                  <a:gd name="T31" fmla="*/ 107 h 2368"/>
                  <a:gd name="T32" fmla="*/ 307 w 776"/>
                  <a:gd name="T33" fmla="*/ 119 h 2368"/>
                  <a:gd name="T34" fmla="*/ 329 w 776"/>
                  <a:gd name="T35" fmla="*/ 130 h 2368"/>
                  <a:gd name="T36" fmla="*/ 307 w 776"/>
                  <a:gd name="T37" fmla="*/ 138 h 2368"/>
                  <a:gd name="T38" fmla="*/ 350 w 776"/>
                  <a:gd name="T39" fmla="*/ 150 h 2368"/>
                  <a:gd name="T40" fmla="*/ 329 w 776"/>
                  <a:gd name="T41" fmla="*/ 161 h 2368"/>
                  <a:gd name="T42" fmla="*/ 350 w 776"/>
                  <a:gd name="T43" fmla="*/ 177 h 2368"/>
                  <a:gd name="T44" fmla="*/ 329 w 776"/>
                  <a:gd name="T45" fmla="*/ 181 h 2368"/>
                  <a:gd name="T46" fmla="*/ 350 w 776"/>
                  <a:gd name="T47" fmla="*/ 19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>
                  <a:gd name="T0" fmla="*/ 0 w 776"/>
                  <a:gd name="T1" fmla="*/ 0 h 2368"/>
                  <a:gd name="T2" fmla="*/ 14 w 776"/>
                  <a:gd name="T3" fmla="*/ 0 h 2368"/>
                  <a:gd name="T4" fmla="*/ 6 w 776"/>
                  <a:gd name="T5" fmla="*/ 1 h 2368"/>
                  <a:gd name="T6" fmla="*/ 20 w 776"/>
                  <a:gd name="T7" fmla="*/ 1 h 2368"/>
                  <a:gd name="T8" fmla="*/ 11 w 776"/>
                  <a:gd name="T9" fmla="*/ 2 h 2368"/>
                  <a:gd name="T10" fmla="*/ 23 w 776"/>
                  <a:gd name="T11" fmla="*/ 2 h 2368"/>
                  <a:gd name="T12" fmla="*/ 17 w 776"/>
                  <a:gd name="T13" fmla="*/ 2 h 2368"/>
                  <a:gd name="T14" fmla="*/ 28 w 776"/>
                  <a:gd name="T15" fmla="*/ 3 h 2368"/>
                  <a:gd name="T16" fmla="*/ 23 w 776"/>
                  <a:gd name="T17" fmla="*/ 3 h 2368"/>
                  <a:gd name="T18" fmla="*/ 31 w 776"/>
                  <a:gd name="T19" fmla="*/ 4 h 2368"/>
                  <a:gd name="T20" fmla="*/ 28 w 776"/>
                  <a:gd name="T21" fmla="*/ 4 h 2368"/>
                  <a:gd name="T22" fmla="*/ 35 w 776"/>
                  <a:gd name="T23" fmla="*/ 5 h 2368"/>
                  <a:gd name="T24" fmla="*/ 35 w 776"/>
                  <a:gd name="T25" fmla="*/ 5 h 2368"/>
                  <a:gd name="T26" fmla="*/ 40 w 776"/>
                  <a:gd name="T27" fmla="*/ 6 h 2368"/>
                  <a:gd name="T28" fmla="*/ 37 w 776"/>
                  <a:gd name="T29" fmla="*/ 7 h 2368"/>
                  <a:gd name="T30" fmla="*/ 43 w 776"/>
                  <a:gd name="T31" fmla="*/ 7 h 2368"/>
                  <a:gd name="T32" fmla="*/ 40 w 776"/>
                  <a:gd name="T33" fmla="*/ 8 h 2368"/>
                  <a:gd name="T34" fmla="*/ 43 w 776"/>
                  <a:gd name="T35" fmla="*/ 9 h 2368"/>
                  <a:gd name="T36" fmla="*/ 40 w 776"/>
                  <a:gd name="T37" fmla="*/ 10 h 2368"/>
                  <a:gd name="T38" fmla="*/ 46 w 776"/>
                  <a:gd name="T39" fmla="*/ 10 h 2368"/>
                  <a:gd name="T40" fmla="*/ 43 w 776"/>
                  <a:gd name="T41" fmla="*/ 11 h 2368"/>
                  <a:gd name="T42" fmla="*/ 46 w 776"/>
                  <a:gd name="T43" fmla="*/ 12 h 2368"/>
                  <a:gd name="T44" fmla="*/ 43 w 776"/>
                  <a:gd name="T45" fmla="*/ 12 h 2368"/>
                  <a:gd name="T46" fmla="*/ 46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12813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2813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CC5AA-66FD-48AA-B9B2-C276AFF830A2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A534F-68D9-4793-BF08-CFA12AB043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2785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93FEF-F188-4911-845C-34EC8B729086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BA45C-A124-4DFD-9EF1-A479F90341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5985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5EEF8-FFCC-47FE-AA3A-141629597628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8437A-B6B6-44A4-8ECE-25A7F1B07A4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3260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D7CE2-64BE-4C2E-8F43-3D487F2D27FA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80EBC-3F28-4636-85F2-7685C7C79D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2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314A0-7666-4408-960B-259369EF31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8800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841C7-3153-4FB5-B2B3-AABAC35EA0EE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22049-FC13-44BB-B0BF-626B264379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9197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A63C7-E360-40B9-8AE3-F5EF149197B5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A8B93F-C2A3-4C1A-9530-3E9767EDEC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9002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F3B6B-98AE-4E49-96F5-72A5C1E5204E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15B52-07AE-4E46-94CE-201DB107BE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5388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7F813-5EE5-45B2-BBFE-44C37023F981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1232D-C8A8-412E-B6CB-1CDC7C7E00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971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983F4-16F7-44D6-AF27-E8AABB41BA3B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B1AE9-88BA-422B-A241-0D25CB0B47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1682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F6D4D-4E75-4E96-A376-AA1533263864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80F53-BC2C-4EEC-8839-C0290DB0B3B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2722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0D98F-E345-4F4D-BDA5-DA9114FCA35F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695B0-42BF-4380-91A8-16930C47EF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0495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31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1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0C231-208F-42C1-951C-8AFB5DEF2AE8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DCF08-A400-45BC-ABA1-93F12816BB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2490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260D6-7F7D-4DA4-AE49-D1B742B646DE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C4552-F51E-495C-9927-090775F673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3552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F878B-E529-4CE5-AE80-5484540061F1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D7999-032B-43A8-BF87-6CA298B0CB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87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59451-1E37-4E08-A4E3-6EEFD055FF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2882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04E9C-A31E-4FC3-B33E-A5774F79EF22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74DFA-6FC2-4C51-8516-60D8AB29E1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916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9CC25-F383-4A23-860B-D58D00FB01D6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B741D-80D1-434C-B25C-5F6C6BF943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5924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C7A5B-4646-4D2F-B65F-1AC83AE92AD5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F012C-2DC5-48F3-931D-D021087E2D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684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42124-DFDF-43E9-92DA-9A57B5056F04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18310-3449-4CA7-9022-F20C3A9EF4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4121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40B5B-7BE5-4D6F-A450-3F36BA120F00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6746F-0AAC-4753-B3F3-DEB046E6A1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271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F1ED7-DE7D-495F-9DAA-A4D9FCA6B6DF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58BC21-086E-429D-B29D-3809A2EF7C5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608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AFD9-F24B-4803-8283-46C7892A039E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FC9DE-CF6B-4D7F-8F7E-21079BBCE8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4128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5DC89-7F2F-465E-98B0-E3F0910FF4DC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2EDFB-3EAE-43D2-81E2-4B8260AA7D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96A0E-E89F-4CD8-B4AB-A10D16896A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00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99667-2D20-4426-A49F-1364C547E1A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7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3831 w 6027"/>
                <a:gd name="T1" fmla="*/ 5 h 2296"/>
                <a:gd name="T2" fmla="*/ 0 w 6027"/>
                <a:gd name="T3" fmla="*/ 5 h 2296"/>
                <a:gd name="T4" fmla="*/ 0 w 6027"/>
                <a:gd name="T5" fmla="*/ 0 h 2296"/>
                <a:gd name="T6" fmla="*/ 3831 w 6027"/>
                <a:gd name="T7" fmla="*/ 0 h 2296"/>
                <a:gd name="T8" fmla="*/ 3831 w 6027"/>
                <a:gd name="T9" fmla="*/ 5 h 2296"/>
                <a:gd name="T10" fmla="*/ 3831 w 6027"/>
                <a:gd name="T11" fmla="*/ 5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824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3824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55 h 353"/>
                  <a:gd name="T4" fmla="*/ 24 w 186"/>
                  <a:gd name="T5" fmla="*/ 94 h 353"/>
                  <a:gd name="T6" fmla="*/ 18 w 186"/>
                  <a:gd name="T7" fmla="*/ 203 h 353"/>
                  <a:gd name="T8" fmla="*/ 42 w 186"/>
                  <a:gd name="T9" fmla="*/ 351 h 353"/>
                  <a:gd name="T10" fmla="*/ 48 w 186"/>
                  <a:gd name="T11" fmla="*/ 498 h 353"/>
                  <a:gd name="T12" fmla="*/ 0 w 186"/>
                  <a:gd name="T13" fmla="*/ 1088 h 353"/>
                  <a:gd name="T14" fmla="*/ 54 w 186"/>
                  <a:gd name="T15" fmla="*/ 720 h 353"/>
                  <a:gd name="T16" fmla="*/ 84 w 186"/>
                  <a:gd name="T17" fmla="*/ 664 h 353"/>
                  <a:gd name="T18" fmla="*/ 126 w 186"/>
                  <a:gd name="T19" fmla="*/ 389 h 353"/>
                  <a:gd name="T20" fmla="*/ 144 w 186"/>
                  <a:gd name="T21" fmla="*/ 368 h 353"/>
                  <a:gd name="T22" fmla="*/ 144 w 186"/>
                  <a:gd name="T23" fmla="*/ 278 h 353"/>
                  <a:gd name="T24" fmla="*/ 186 w 186"/>
                  <a:gd name="T25" fmla="*/ 203 h 353"/>
                  <a:gd name="T26" fmla="*/ 162 w 186"/>
                  <a:gd name="T27" fmla="*/ 1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9 h 66"/>
                  <a:gd name="T8" fmla="*/ 6 w 155"/>
                  <a:gd name="T9" fmla="*/ 55 h 66"/>
                  <a:gd name="T10" fmla="*/ 0 w 155"/>
                  <a:gd name="T11" fmla="*/ 76 h 66"/>
                  <a:gd name="T12" fmla="*/ 78 w 155"/>
                  <a:gd name="T13" fmla="*/ 186 h 66"/>
                  <a:gd name="T14" fmla="*/ 96 w 155"/>
                  <a:gd name="T15" fmla="*/ 131 h 66"/>
                  <a:gd name="T16" fmla="*/ 155 w 155"/>
                  <a:gd name="T17" fmla="*/ 207 h 66"/>
                  <a:gd name="T18" fmla="*/ 126 w 155"/>
                  <a:gd name="T19" fmla="*/ 76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18 h 72"/>
                  <a:gd name="T2" fmla="*/ 0 w 42"/>
                  <a:gd name="T3" fmla="*/ 60 h 72"/>
                  <a:gd name="T4" fmla="*/ 12 w 42"/>
                  <a:gd name="T5" fmla="*/ 20 h 72"/>
                  <a:gd name="T6" fmla="*/ 0 w 42"/>
                  <a:gd name="T7" fmla="*/ 20 h 72"/>
                  <a:gd name="T8" fmla="*/ 12 w 42"/>
                  <a:gd name="T9" fmla="*/ 20 h 72"/>
                  <a:gd name="T10" fmla="*/ 24 w 42"/>
                  <a:gd name="T11" fmla="*/ 20 h 72"/>
                  <a:gd name="T12" fmla="*/ 36 w 42"/>
                  <a:gd name="T13" fmla="*/ 20 h 72"/>
                  <a:gd name="T14" fmla="*/ 42 w 42"/>
                  <a:gd name="T15" fmla="*/ 0 h 72"/>
                  <a:gd name="T16" fmla="*/ 30 w 42"/>
                  <a:gd name="T17" fmla="*/ 60 h 72"/>
                  <a:gd name="T18" fmla="*/ 42 w 42"/>
                  <a:gd name="T19" fmla="*/ 159 h 72"/>
                  <a:gd name="T20" fmla="*/ 12 w 42"/>
                  <a:gd name="T21" fmla="*/ 232 h 72"/>
                  <a:gd name="T22" fmla="*/ 6 w 42"/>
                  <a:gd name="T23" fmla="*/ 118 h 72"/>
                  <a:gd name="T24" fmla="*/ 6 w 42"/>
                  <a:gd name="T25" fmla="*/ 118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13825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0 h 287"/>
                <a:gd name="T4" fmla="*/ 66 w 365"/>
                <a:gd name="T5" fmla="*/ 128 h 287"/>
                <a:gd name="T6" fmla="*/ 143 w 365"/>
                <a:gd name="T7" fmla="*/ 210 h 287"/>
                <a:gd name="T8" fmla="*/ 191 w 365"/>
                <a:gd name="T9" fmla="*/ 192 h 287"/>
                <a:gd name="T10" fmla="*/ 341 w 365"/>
                <a:gd name="T11" fmla="*/ 328 h 287"/>
                <a:gd name="T12" fmla="*/ 305 w 365"/>
                <a:gd name="T13" fmla="*/ 201 h 287"/>
                <a:gd name="T14" fmla="*/ 365 w 365"/>
                <a:gd name="T15" fmla="*/ 152 h 287"/>
                <a:gd name="T16" fmla="*/ 359 w 365"/>
                <a:gd name="T17" fmla="*/ 146 h 287"/>
                <a:gd name="T18" fmla="*/ 335 w 365"/>
                <a:gd name="T19" fmla="*/ 134 h 287"/>
                <a:gd name="T20" fmla="*/ 299 w 365"/>
                <a:gd name="T21" fmla="*/ 100 h 287"/>
                <a:gd name="T22" fmla="*/ 257 w 365"/>
                <a:gd name="T23" fmla="*/ 82 h 287"/>
                <a:gd name="T24" fmla="*/ 215 w 365"/>
                <a:gd name="T25" fmla="*/ 64 h 287"/>
                <a:gd name="T26" fmla="*/ 173 w 365"/>
                <a:gd name="T27" fmla="*/ 4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0 h 60"/>
                <a:gd name="T16" fmla="*/ 65 w 71"/>
                <a:gd name="T17" fmla="*/ 52 h 60"/>
                <a:gd name="T18" fmla="*/ 71 w 71"/>
                <a:gd name="T19" fmla="*/ 64 h 60"/>
                <a:gd name="T20" fmla="*/ 71 w 71"/>
                <a:gd name="T21" fmla="*/ 70 h 60"/>
                <a:gd name="T22" fmla="*/ 59 w 71"/>
                <a:gd name="T23" fmla="*/ 64 h 60"/>
                <a:gd name="T24" fmla="*/ 47 w 71"/>
                <a:gd name="T25" fmla="*/ 52 h 60"/>
                <a:gd name="T26" fmla="*/ 23 w 71"/>
                <a:gd name="T27" fmla="*/ 40 h 60"/>
                <a:gd name="T28" fmla="*/ 23 w 71"/>
                <a:gd name="T29" fmla="*/ 46 h 60"/>
                <a:gd name="T30" fmla="*/ 18 w 71"/>
                <a:gd name="T31" fmla="*/ 52 h 60"/>
                <a:gd name="T32" fmla="*/ 12 w 71"/>
                <a:gd name="T33" fmla="*/ 58 h 60"/>
                <a:gd name="T34" fmla="*/ 6 w 71"/>
                <a:gd name="T35" fmla="*/ 58 h 60"/>
                <a:gd name="T36" fmla="*/ 6 w 71"/>
                <a:gd name="T37" fmla="*/ 58 h 60"/>
                <a:gd name="T38" fmla="*/ 6 w 71"/>
                <a:gd name="T39" fmla="*/ 4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4 h 162"/>
                <a:gd name="T10" fmla="*/ 96 w 161"/>
                <a:gd name="T11" fmla="*/ 70 h 162"/>
                <a:gd name="T12" fmla="*/ 102 w 161"/>
                <a:gd name="T13" fmla="*/ 82 h 162"/>
                <a:gd name="T14" fmla="*/ 108 w 161"/>
                <a:gd name="T15" fmla="*/ 94 h 162"/>
                <a:gd name="T16" fmla="*/ 120 w 161"/>
                <a:gd name="T17" fmla="*/ 106 h 162"/>
                <a:gd name="T18" fmla="*/ 143 w 161"/>
                <a:gd name="T19" fmla="*/ 126 h 162"/>
                <a:gd name="T20" fmla="*/ 155 w 161"/>
                <a:gd name="T21" fmla="*/ 158 h 162"/>
                <a:gd name="T22" fmla="*/ 161 w 161"/>
                <a:gd name="T23" fmla="*/ 176 h 162"/>
                <a:gd name="T24" fmla="*/ 161 w 161"/>
                <a:gd name="T25" fmla="*/ 182 h 162"/>
                <a:gd name="T26" fmla="*/ 96 w 161"/>
                <a:gd name="T27" fmla="*/ 112 h 162"/>
                <a:gd name="T28" fmla="*/ 30 w 161"/>
                <a:gd name="T29" fmla="*/ 6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0 h 60"/>
                <a:gd name="T4" fmla="*/ 41 w 59"/>
                <a:gd name="T5" fmla="*/ 46 h 60"/>
                <a:gd name="T6" fmla="*/ 47 w 59"/>
                <a:gd name="T7" fmla="*/ 52 h 60"/>
                <a:gd name="T8" fmla="*/ 53 w 59"/>
                <a:gd name="T9" fmla="*/ 64 h 60"/>
                <a:gd name="T10" fmla="*/ 53 w 59"/>
                <a:gd name="T11" fmla="*/ 70 h 60"/>
                <a:gd name="T12" fmla="*/ 47 w 59"/>
                <a:gd name="T13" fmla="*/ 64 h 60"/>
                <a:gd name="T14" fmla="*/ 35 w 59"/>
                <a:gd name="T15" fmla="*/ 58 h 60"/>
                <a:gd name="T16" fmla="*/ 23 w 59"/>
                <a:gd name="T17" fmla="*/ 46 h 60"/>
                <a:gd name="T18" fmla="*/ 17 w 59"/>
                <a:gd name="T19" fmla="*/ 4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6 h 204"/>
                <a:gd name="T2" fmla="*/ 245 w 245"/>
                <a:gd name="T3" fmla="*/ 52 h 204"/>
                <a:gd name="T4" fmla="*/ 209 w 245"/>
                <a:gd name="T5" fmla="*/ 94 h 204"/>
                <a:gd name="T6" fmla="*/ 143 w 245"/>
                <a:gd name="T7" fmla="*/ 152 h 204"/>
                <a:gd name="T8" fmla="*/ 167 w 245"/>
                <a:gd name="T9" fmla="*/ 179 h 204"/>
                <a:gd name="T10" fmla="*/ 179 w 245"/>
                <a:gd name="T11" fmla="*/ 234 h 204"/>
                <a:gd name="T12" fmla="*/ 77 w 245"/>
                <a:gd name="T13" fmla="*/ 152 h 204"/>
                <a:gd name="T14" fmla="*/ 47 w 245"/>
                <a:gd name="T15" fmla="*/ 94 h 204"/>
                <a:gd name="T16" fmla="*/ 89 w 245"/>
                <a:gd name="T17" fmla="*/ 76 h 204"/>
                <a:gd name="T18" fmla="*/ 59 w 245"/>
                <a:gd name="T19" fmla="*/ 4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6 h 204"/>
                <a:gd name="T50" fmla="*/ 233 w 245"/>
                <a:gd name="T51" fmla="*/ 4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3826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826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6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6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5F1DFD2-22F8-471A-8F93-DA06815BA35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831" r:id="rId1"/>
    <p:sldLayoutId id="2147485759" r:id="rId2"/>
    <p:sldLayoutId id="2147485760" r:id="rId3"/>
    <p:sldLayoutId id="2147485761" r:id="rId4"/>
    <p:sldLayoutId id="2147485762" r:id="rId5"/>
    <p:sldLayoutId id="2147485763" r:id="rId6"/>
    <p:sldLayoutId id="2147485764" r:id="rId7"/>
    <p:sldLayoutId id="2147485765" r:id="rId8"/>
    <p:sldLayoutId id="2147485766" r:id="rId9"/>
    <p:sldLayoutId id="2147485767" r:id="rId10"/>
    <p:sldLayoutId id="214748576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8 h 2182"/>
                <a:gd name="T4" fmla="*/ 9491 w 4897"/>
                <a:gd name="T5" fmla="*/ 28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4 h 2182"/>
                <a:gd name="T4" fmla="*/ 9491 w 4897"/>
                <a:gd name="T5" fmla="*/ 24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155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155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156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156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156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1515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5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5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D304964-3082-49C0-BCBF-0EE059FCB9E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5156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156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832" r:id="rId1"/>
    <p:sldLayoutId id="2147485769" r:id="rId2"/>
    <p:sldLayoutId id="2147485770" r:id="rId3"/>
    <p:sldLayoutId id="2147485771" r:id="rId4"/>
    <p:sldLayoutId id="2147485772" r:id="rId5"/>
    <p:sldLayoutId id="2147485773" r:id="rId6"/>
    <p:sldLayoutId id="2147485774" r:id="rId7"/>
    <p:sldLayoutId id="2147485775" r:id="rId8"/>
    <p:sldLayoutId id="2147485776" r:id="rId9"/>
    <p:sldLayoutId id="2147485777" r:id="rId10"/>
    <p:sldLayoutId id="21474857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61792E-841B-4F4B-B2AC-1F962C6E9C1D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80A9534-1B06-483A-9912-6E79F7AB996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79" r:id="rId1"/>
    <p:sldLayoutId id="2147485780" r:id="rId2"/>
    <p:sldLayoutId id="2147485781" r:id="rId3"/>
    <p:sldLayoutId id="2147485782" r:id="rId4"/>
    <p:sldLayoutId id="2147485783" r:id="rId5"/>
    <p:sldLayoutId id="2147485784" r:id="rId6"/>
    <p:sldLayoutId id="2147485785" r:id="rId7"/>
    <p:sldLayoutId id="2147485786" r:id="rId8"/>
    <p:sldLayoutId id="2147485787" r:id="rId9"/>
    <p:sldLayoutId id="2147485788" r:id="rId10"/>
    <p:sldLayoutId id="2147485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fld id="{EF6F1D18-732E-4F5E-862A-E727CB8343F8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12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5129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5130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5131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5132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5133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5134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5135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5136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627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DAE4B8-460A-4CAD-BBC0-5D2CD25F6A27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3" r:id="rId1"/>
    <p:sldLayoutId id="2147485790" r:id="rId2"/>
    <p:sldLayoutId id="2147485791" r:id="rId3"/>
    <p:sldLayoutId id="2147485792" r:id="rId4"/>
    <p:sldLayoutId id="2147485793" r:id="rId5"/>
    <p:sldLayoutId id="2147485794" r:id="rId6"/>
    <p:sldLayoutId id="2147485795" r:id="rId7"/>
    <p:sldLayoutId id="2147485796" r:id="rId8"/>
    <p:sldLayoutId id="2147485797" r:id="rId9"/>
    <p:sldLayoutId id="2147485798" r:id="rId10"/>
    <p:sldLayoutId id="21474857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F2438D-DA4D-4145-BD7E-0F4580A960C5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E57DB67-9B52-450F-BA40-AF4834165BE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0" r:id="rId1"/>
    <p:sldLayoutId id="2147485801" r:id="rId2"/>
    <p:sldLayoutId id="2147485802" r:id="rId3"/>
    <p:sldLayoutId id="2147485803" r:id="rId4"/>
    <p:sldLayoutId id="2147485804" r:id="rId5"/>
    <p:sldLayoutId id="2147485805" r:id="rId6"/>
    <p:sldLayoutId id="2147485806" r:id="rId7"/>
    <p:sldLayoutId id="2147485807" r:id="rId8"/>
    <p:sldLayoutId id="2147485808" r:id="rId9"/>
    <p:sldLayoutId id="2147485809" r:id="rId10"/>
    <p:sldLayoutId id="2147485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615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7308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ru-RU" smtClean="0"/>
              </a:p>
            </p:txBody>
          </p:sp>
          <p:sp>
            <p:nvSpPr>
              <p:cNvPr id="730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ru-RU" smtClean="0"/>
              </a:p>
            </p:txBody>
          </p:sp>
        </p:grpSp>
        <p:grpSp>
          <p:nvGrpSpPr>
            <p:cNvPr id="615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7306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ru-RU" smtClean="0"/>
              </a:p>
            </p:txBody>
          </p:sp>
          <p:sp>
            <p:nvSpPr>
              <p:cNvPr id="7307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ru-RU" smtClean="0"/>
              </a:p>
            </p:txBody>
          </p:sp>
        </p:grpSp>
        <p:grpSp>
          <p:nvGrpSpPr>
            <p:cNvPr id="615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730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ru-RU" smtClean="0"/>
              </a:p>
            </p:txBody>
          </p:sp>
          <p:sp>
            <p:nvSpPr>
              <p:cNvPr id="730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ru-RU" smtClean="0"/>
              </a:p>
            </p:txBody>
          </p:sp>
        </p:grpSp>
        <p:grpSp>
          <p:nvGrpSpPr>
            <p:cNvPr id="615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615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730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ru-RU" smtClean="0"/>
                </a:p>
              </p:txBody>
            </p:sp>
            <p:sp>
              <p:nvSpPr>
                <p:cNvPr id="730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ru-RU" smtClean="0"/>
                </a:p>
              </p:txBody>
            </p:sp>
          </p:grpSp>
          <p:grpSp>
            <p:nvGrpSpPr>
              <p:cNvPr id="615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618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730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8" y="2236"/>
                    <a:ext cx="1699" cy="313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85 w 2736"/>
                      <a:gd name="T3" fmla="*/ 16 h 504"/>
                      <a:gd name="T4" fmla="*/ 175 w 2736"/>
                      <a:gd name="T5" fmla="*/ 2 h 504"/>
                      <a:gd name="T6" fmla="*/ 269 w 2736"/>
                      <a:gd name="T7" fmla="*/ 2 h 504"/>
                      <a:gd name="T8" fmla="*/ 268 w 2736"/>
                      <a:gd name="T9" fmla="*/ 10 h 504"/>
                      <a:gd name="T10" fmla="*/ 174 w 2736"/>
                      <a:gd name="T11" fmla="*/ 10 h 504"/>
                      <a:gd name="T12" fmla="*/ 65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30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41" y="3127"/>
                    <a:ext cx="882" cy="48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6 h 791"/>
                      <a:gd name="T10" fmla="*/ 66 w 1769"/>
                      <a:gd name="T11" fmla="*/ 72 h 791"/>
                      <a:gd name="T12" fmla="*/ 62 w 1769"/>
                      <a:gd name="T13" fmla="*/ 57 h 791"/>
                      <a:gd name="T14" fmla="*/ 54 w 1769"/>
                      <a:gd name="T15" fmla="*/ 41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18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7298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111 w 2736"/>
                      <a:gd name="T3" fmla="*/ 26 h 504"/>
                      <a:gd name="T4" fmla="*/ 227 w 2736"/>
                      <a:gd name="T5" fmla="*/ 4 h 504"/>
                      <a:gd name="T6" fmla="*/ 350 w 2736"/>
                      <a:gd name="T7" fmla="*/ 4 h 504"/>
                      <a:gd name="T8" fmla="*/ 348 w 2736"/>
                      <a:gd name="T9" fmla="*/ 16 h 504"/>
                      <a:gd name="T10" fmla="*/ 225 w 2736"/>
                      <a:gd name="T11" fmla="*/ 16 h 504"/>
                      <a:gd name="T12" fmla="*/ 83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99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25 w 1769"/>
                      <a:gd name="T3" fmla="*/ 9 h 791"/>
                      <a:gd name="T4" fmla="*/ 58 w 1769"/>
                      <a:gd name="T5" fmla="*/ 31 h 791"/>
                      <a:gd name="T6" fmla="*/ 81 w 1769"/>
                      <a:gd name="T7" fmla="*/ 67 h 791"/>
                      <a:gd name="T8" fmla="*/ 89 w 1769"/>
                      <a:gd name="T9" fmla="*/ 94 h 791"/>
                      <a:gd name="T10" fmla="*/ 85 w 1769"/>
                      <a:gd name="T11" fmla="*/ 122 h 791"/>
                      <a:gd name="T12" fmla="*/ 80 w 1769"/>
                      <a:gd name="T13" fmla="*/ 99 h 791"/>
                      <a:gd name="T14" fmla="*/ 70 w 1769"/>
                      <a:gd name="T15" fmla="*/ 71 h 791"/>
                      <a:gd name="T16" fmla="*/ 56 w 1769"/>
                      <a:gd name="T17" fmla="*/ 46 h 791"/>
                      <a:gd name="T18" fmla="*/ 29 w 1769"/>
                      <a:gd name="T19" fmla="*/ 23 h 791"/>
                      <a:gd name="T20" fmla="*/ 0 w 1769"/>
                      <a:gd name="T21" fmla="*/ 1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18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729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89 w 2736"/>
                      <a:gd name="T3" fmla="*/ 13 h 504"/>
                      <a:gd name="T4" fmla="*/ 183 w 2736"/>
                      <a:gd name="T5" fmla="*/ 2 h 504"/>
                      <a:gd name="T6" fmla="*/ 282 w 2736"/>
                      <a:gd name="T7" fmla="*/ 2 h 504"/>
                      <a:gd name="T8" fmla="*/ 280 w 2736"/>
                      <a:gd name="T9" fmla="*/ 8 h 504"/>
                      <a:gd name="T10" fmla="*/ 181 w 2736"/>
                      <a:gd name="T11" fmla="*/ 8 h 504"/>
                      <a:gd name="T12" fmla="*/ 67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9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4 h 791"/>
                      <a:gd name="T4" fmla="*/ 47 w 1769"/>
                      <a:gd name="T5" fmla="*/ 16 h 791"/>
                      <a:gd name="T6" fmla="*/ 65 w 1769"/>
                      <a:gd name="T7" fmla="*/ 34 h 791"/>
                      <a:gd name="T8" fmla="*/ 71 w 1769"/>
                      <a:gd name="T9" fmla="*/ 48 h 791"/>
                      <a:gd name="T10" fmla="*/ 68 w 1769"/>
                      <a:gd name="T11" fmla="*/ 63 h 791"/>
                      <a:gd name="T12" fmla="*/ 64 w 1769"/>
                      <a:gd name="T13" fmla="*/ 50 h 791"/>
                      <a:gd name="T14" fmla="*/ 56 w 1769"/>
                      <a:gd name="T15" fmla="*/ 36 h 791"/>
                      <a:gd name="T16" fmla="*/ 45 w 1769"/>
                      <a:gd name="T17" fmla="*/ 24 h 791"/>
                      <a:gd name="T18" fmla="*/ 24 w 1769"/>
                      <a:gd name="T19" fmla="*/ 12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18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7294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6"/>
                    <a:ext cx="1680" cy="346"/>
                  </a:xfrm>
                  <a:custGeom>
                    <a:avLst/>
                    <a:gdLst>
                      <a:gd name="T0" fmla="*/ 0 w 2736"/>
                      <a:gd name="T1" fmla="*/ 65 h 504"/>
                      <a:gd name="T2" fmla="*/ 75 w 2736"/>
                      <a:gd name="T3" fmla="*/ 21 h 504"/>
                      <a:gd name="T4" fmla="*/ 154 w 2736"/>
                      <a:gd name="T5" fmla="*/ 3 h 504"/>
                      <a:gd name="T6" fmla="*/ 237 w 2736"/>
                      <a:gd name="T7" fmla="*/ 3 h 504"/>
                      <a:gd name="T8" fmla="*/ 235 w 2736"/>
                      <a:gd name="T9" fmla="*/ 13 h 504"/>
                      <a:gd name="T10" fmla="*/ 153 w 2736"/>
                      <a:gd name="T11" fmla="*/ 13 h 504"/>
                      <a:gd name="T12" fmla="*/ 57 w 2736"/>
                      <a:gd name="T13" fmla="*/ 38 h 504"/>
                      <a:gd name="T14" fmla="*/ 0 w 2736"/>
                      <a:gd name="T15" fmla="*/ 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95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7 w 1769"/>
                      <a:gd name="T3" fmla="*/ 7 h 791"/>
                      <a:gd name="T4" fmla="*/ 40 w 1769"/>
                      <a:gd name="T5" fmla="*/ 26 h 791"/>
                      <a:gd name="T6" fmla="*/ 55 w 1769"/>
                      <a:gd name="T7" fmla="*/ 56 h 791"/>
                      <a:gd name="T8" fmla="*/ 60 w 1769"/>
                      <a:gd name="T9" fmla="*/ 79 h 791"/>
                      <a:gd name="T10" fmla="*/ 57 w 1769"/>
                      <a:gd name="T11" fmla="*/ 102 h 791"/>
                      <a:gd name="T12" fmla="*/ 54 w 1769"/>
                      <a:gd name="T13" fmla="*/ 82 h 791"/>
                      <a:gd name="T14" fmla="*/ 47 w 1769"/>
                      <a:gd name="T15" fmla="*/ 59 h 791"/>
                      <a:gd name="T16" fmla="*/ 38 w 1769"/>
                      <a:gd name="T17" fmla="*/ 38 h 791"/>
                      <a:gd name="T18" fmla="*/ 2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18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729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50 w 2736"/>
                      <a:gd name="T3" fmla="*/ 15 h 504"/>
                      <a:gd name="T4" fmla="*/ 102 w 2736"/>
                      <a:gd name="T5" fmla="*/ 2 h 504"/>
                      <a:gd name="T6" fmla="*/ 157 w 2736"/>
                      <a:gd name="T7" fmla="*/ 2 h 504"/>
                      <a:gd name="T8" fmla="*/ 156 w 2736"/>
                      <a:gd name="T9" fmla="*/ 9 h 504"/>
                      <a:gd name="T10" fmla="*/ 101 w 2736"/>
                      <a:gd name="T11" fmla="*/ 9 h 504"/>
                      <a:gd name="T12" fmla="*/ 37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9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45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1 w 1769"/>
                      <a:gd name="T3" fmla="*/ 6 h 791"/>
                      <a:gd name="T4" fmla="*/ 26 w 1769"/>
                      <a:gd name="T5" fmla="*/ 18 h 791"/>
                      <a:gd name="T6" fmla="*/ 37 w 1769"/>
                      <a:gd name="T7" fmla="*/ 39 h 791"/>
                      <a:gd name="T8" fmla="*/ 40 w 1769"/>
                      <a:gd name="T9" fmla="*/ 54 h 791"/>
                      <a:gd name="T10" fmla="*/ 38 w 1769"/>
                      <a:gd name="T11" fmla="*/ 70 h 791"/>
                      <a:gd name="T12" fmla="*/ 36 w 1769"/>
                      <a:gd name="T13" fmla="*/ 56 h 791"/>
                      <a:gd name="T14" fmla="*/ 31 w 1769"/>
                      <a:gd name="T15" fmla="*/ 40 h 791"/>
                      <a:gd name="T16" fmla="*/ 25 w 1769"/>
                      <a:gd name="T17" fmla="*/ 26 h 791"/>
                      <a:gd name="T18" fmla="*/ 13 w 1769"/>
                      <a:gd name="T19" fmla="*/ 13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18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7290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8 h 504"/>
                      <a:gd name="T2" fmla="*/ 31 w 2736"/>
                      <a:gd name="T3" fmla="*/ 3 h 504"/>
                      <a:gd name="T4" fmla="*/ 63 w 2736"/>
                      <a:gd name="T5" fmla="*/ 0 h 504"/>
                      <a:gd name="T6" fmla="*/ 97 w 2736"/>
                      <a:gd name="T7" fmla="*/ 0 h 504"/>
                      <a:gd name="T8" fmla="*/ 96 w 2736"/>
                      <a:gd name="T9" fmla="*/ 2 h 504"/>
                      <a:gd name="T10" fmla="*/ 63 w 2736"/>
                      <a:gd name="T11" fmla="*/ 2 h 504"/>
                      <a:gd name="T12" fmla="*/ 23 w 2736"/>
                      <a:gd name="T13" fmla="*/ 4 h 504"/>
                      <a:gd name="T14" fmla="*/ 0 w 2736"/>
                      <a:gd name="T15" fmla="*/ 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91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49"/>
                    <a:ext cx="755" cy="36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1 h 791"/>
                      <a:gd name="T4" fmla="*/ 16 w 1769"/>
                      <a:gd name="T5" fmla="*/ 3 h 791"/>
                      <a:gd name="T6" fmla="*/ 23 w 1769"/>
                      <a:gd name="T7" fmla="*/ 7 h 791"/>
                      <a:gd name="T8" fmla="*/ 25 w 1769"/>
                      <a:gd name="T9" fmla="*/ 10 h 791"/>
                      <a:gd name="T10" fmla="*/ 24 w 1769"/>
                      <a:gd name="T11" fmla="*/ 12 h 791"/>
                      <a:gd name="T12" fmla="*/ 22 w 1769"/>
                      <a:gd name="T13" fmla="*/ 10 h 791"/>
                      <a:gd name="T14" fmla="*/ 20 w 1769"/>
                      <a:gd name="T15" fmla="*/ 7 h 791"/>
                      <a:gd name="T16" fmla="*/ 16 w 1769"/>
                      <a:gd name="T17" fmla="*/ 5 h 791"/>
                      <a:gd name="T18" fmla="*/ 8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18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728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893" y="1128"/>
                    <a:ext cx="1256" cy="202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2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1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8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8 h 791"/>
                      <a:gd name="T10" fmla="*/ 12 w 1769"/>
                      <a:gd name="T11" fmla="*/ 11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18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7286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66" y="2351"/>
                    <a:ext cx="1726" cy="297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86 w 2736"/>
                      <a:gd name="T3" fmla="*/ 15 h 504"/>
                      <a:gd name="T4" fmla="*/ 176 w 2736"/>
                      <a:gd name="T5" fmla="*/ 2 h 504"/>
                      <a:gd name="T6" fmla="*/ 271 w 2736"/>
                      <a:gd name="T7" fmla="*/ 2 h 504"/>
                      <a:gd name="T8" fmla="*/ 270 w 2736"/>
                      <a:gd name="T9" fmla="*/ 9 h 504"/>
                      <a:gd name="T10" fmla="*/ 175 w 2736"/>
                      <a:gd name="T11" fmla="*/ 9 h 504"/>
                      <a:gd name="T12" fmla="*/ 65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87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6 h 791"/>
                      <a:gd name="T10" fmla="*/ 66 w 1769"/>
                      <a:gd name="T11" fmla="*/ 72 h 791"/>
                      <a:gd name="T12" fmla="*/ 62 w 1769"/>
                      <a:gd name="T13" fmla="*/ 57 h 791"/>
                      <a:gd name="T14" fmla="*/ 54 w 1769"/>
                      <a:gd name="T15" fmla="*/ 41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18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728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110 w 2736"/>
                      <a:gd name="T3" fmla="*/ 26 h 504"/>
                      <a:gd name="T4" fmla="*/ 226 w 2736"/>
                      <a:gd name="T5" fmla="*/ 4 h 504"/>
                      <a:gd name="T6" fmla="*/ 349 w 2736"/>
                      <a:gd name="T7" fmla="*/ 4 h 504"/>
                      <a:gd name="T8" fmla="*/ 346 w 2736"/>
                      <a:gd name="T9" fmla="*/ 16 h 504"/>
                      <a:gd name="T10" fmla="*/ 225 w 2736"/>
                      <a:gd name="T11" fmla="*/ 16 h 504"/>
                      <a:gd name="T12" fmla="*/ 83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8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24 w 1769"/>
                      <a:gd name="T3" fmla="*/ 9 h 791"/>
                      <a:gd name="T4" fmla="*/ 58 w 1769"/>
                      <a:gd name="T5" fmla="*/ 31 h 791"/>
                      <a:gd name="T6" fmla="*/ 81 w 1769"/>
                      <a:gd name="T7" fmla="*/ 67 h 791"/>
                      <a:gd name="T8" fmla="*/ 88 w 1769"/>
                      <a:gd name="T9" fmla="*/ 94 h 791"/>
                      <a:gd name="T10" fmla="*/ 85 w 1769"/>
                      <a:gd name="T11" fmla="*/ 122 h 791"/>
                      <a:gd name="T12" fmla="*/ 80 w 1769"/>
                      <a:gd name="T13" fmla="*/ 99 h 791"/>
                      <a:gd name="T14" fmla="*/ 70 w 1769"/>
                      <a:gd name="T15" fmla="*/ 71 h 791"/>
                      <a:gd name="T16" fmla="*/ 56 w 1769"/>
                      <a:gd name="T17" fmla="*/ 46 h 791"/>
                      <a:gd name="T18" fmla="*/ 29 w 1769"/>
                      <a:gd name="T19" fmla="*/ 23 h 791"/>
                      <a:gd name="T20" fmla="*/ 0 w 1769"/>
                      <a:gd name="T21" fmla="*/ 1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18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7282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89 w 2736"/>
                      <a:gd name="T3" fmla="*/ 13 h 504"/>
                      <a:gd name="T4" fmla="*/ 183 w 2736"/>
                      <a:gd name="T5" fmla="*/ 2 h 504"/>
                      <a:gd name="T6" fmla="*/ 282 w 2736"/>
                      <a:gd name="T7" fmla="*/ 2 h 504"/>
                      <a:gd name="T8" fmla="*/ 280 w 2736"/>
                      <a:gd name="T9" fmla="*/ 8 h 504"/>
                      <a:gd name="T10" fmla="*/ 181 w 2736"/>
                      <a:gd name="T11" fmla="*/ 8 h 504"/>
                      <a:gd name="T12" fmla="*/ 67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83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4 h 791"/>
                      <a:gd name="T4" fmla="*/ 47 w 1769"/>
                      <a:gd name="T5" fmla="*/ 15 h 791"/>
                      <a:gd name="T6" fmla="*/ 65 w 1769"/>
                      <a:gd name="T7" fmla="*/ 33 h 791"/>
                      <a:gd name="T8" fmla="*/ 71 w 1769"/>
                      <a:gd name="T9" fmla="*/ 46 h 791"/>
                      <a:gd name="T10" fmla="*/ 68 w 1769"/>
                      <a:gd name="T11" fmla="*/ 61 h 791"/>
                      <a:gd name="T12" fmla="*/ 64 w 1769"/>
                      <a:gd name="T13" fmla="*/ 49 h 791"/>
                      <a:gd name="T14" fmla="*/ 56 w 1769"/>
                      <a:gd name="T15" fmla="*/ 35 h 791"/>
                      <a:gd name="T16" fmla="*/ 45 w 1769"/>
                      <a:gd name="T17" fmla="*/ 23 h 791"/>
                      <a:gd name="T18" fmla="*/ 24 w 1769"/>
                      <a:gd name="T19" fmla="*/ 12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19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728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>
                      <a:gd name="T0" fmla="*/ 0 w 2736"/>
                      <a:gd name="T1" fmla="*/ 64 h 504"/>
                      <a:gd name="T2" fmla="*/ 75 w 2736"/>
                      <a:gd name="T3" fmla="*/ 21 h 504"/>
                      <a:gd name="T4" fmla="*/ 154 w 2736"/>
                      <a:gd name="T5" fmla="*/ 3 h 504"/>
                      <a:gd name="T6" fmla="*/ 237 w 2736"/>
                      <a:gd name="T7" fmla="*/ 3 h 504"/>
                      <a:gd name="T8" fmla="*/ 235 w 2736"/>
                      <a:gd name="T9" fmla="*/ 13 h 504"/>
                      <a:gd name="T10" fmla="*/ 153 w 2736"/>
                      <a:gd name="T11" fmla="*/ 13 h 504"/>
                      <a:gd name="T12" fmla="*/ 57 w 2736"/>
                      <a:gd name="T13" fmla="*/ 37 h 504"/>
                      <a:gd name="T14" fmla="*/ 0 w 2736"/>
                      <a:gd name="T15" fmla="*/ 6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8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7 w 1769"/>
                      <a:gd name="T3" fmla="*/ 7 h 791"/>
                      <a:gd name="T4" fmla="*/ 40 w 1769"/>
                      <a:gd name="T5" fmla="*/ 26 h 791"/>
                      <a:gd name="T6" fmla="*/ 55 w 1769"/>
                      <a:gd name="T7" fmla="*/ 56 h 791"/>
                      <a:gd name="T8" fmla="*/ 60 w 1769"/>
                      <a:gd name="T9" fmla="*/ 78 h 791"/>
                      <a:gd name="T10" fmla="*/ 57 w 1769"/>
                      <a:gd name="T11" fmla="*/ 101 h 791"/>
                      <a:gd name="T12" fmla="*/ 54 w 1769"/>
                      <a:gd name="T13" fmla="*/ 81 h 791"/>
                      <a:gd name="T14" fmla="*/ 47 w 1769"/>
                      <a:gd name="T15" fmla="*/ 59 h 791"/>
                      <a:gd name="T16" fmla="*/ 38 w 1769"/>
                      <a:gd name="T17" fmla="*/ 38 h 791"/>
                      <a:gd name="T18" fmla="*/ 2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19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7278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50 w 2736"/>
                      <a:gd name="T3" fmla="*/ 16 h 504"/>
                      <a:gd name="T4" fmla="*/ 102 w 2736"/>
                      <a:gd name="T5" fmla="*/ 2 h 504"/>
                      <a:gd name="T6" fmla="*/ 157 w 2736"/>
                      <a:gd name="T7" fmla="*/ 2 h 504"/>
                      <a:gd name="T8" fmla="*/ 156 w 2736"/>
                      <a:gd name="T9" fmla="*/ 10 h 504"/>
                      <a:gd name="T10" fmla="*/ 101 w 2736"/>
                      <a:gd name="T11" fmla="*/ 10 h 504"/>
                      <a:gd name="T12" fmla="*/ 37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79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1 w 1769"/>
                      <a:gd name="T3" fmla="*/ 6 h 791"/>
                      <a:gd name="T4" fmla="*/ 26 w 1769"/>
                      <a:gd name="T5" fmla="*/ 19 h 791"/>
                      <a:gd name="T6" fmla="*/ 37 w 1769"/>
                      <a:gd name="T7" fmla="*/ 39 h 791"/>
                      <a:gd name="T8" fmla="*/ 40 w 1769"/>
                      <a:gd name="T9" fmla="*/ 55 h 791"/>
                      <a:gd name="T10" fmla="*/ 38 w 1769"/>
                      <a:gd name="T11" fmla="*/ 71 h 791"/>
                      <a:gd name="T12" fmla="*/ 36 w 1769"/>
                      <a:gd name="T13" fmla="*/ 58 h 791"/>
                      <a:gd name="T14" fmla="*/ 31 w 1769"/>
                      <a:gd name="T15" fmla="*/ 42 h 791"/>
                      <a:gd name="T16" fmla="*/ 25 w 1769"/>
                      <a:gd name="T17" fmla="*/ 27 h 791"/>
                      <a:gd name="T18" fmla="*/ 13 w 1769"/>
                      <a:gd name="T19" fmla="*/ 14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19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727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8 h 504"/>
                      <a:gd name="T2" fmla="*/ 31 w 2736"/>
                      <a:gd name="T3" fmla="*/ 3 h 504"/>
                      <a:gd name="T4" fmla="*/ 63 w 2736"/>
                      <a:gd name="T5" fmla="*/ 0 h 504"/>
                      <a:gd name="T6" fmla="*/ 97 w 2736"/>
                      <a:gd name="T7" fmla="*/ 0 h 504"/>
                      <a:gd name="T8" fmla="*/ 96 w 2736"/>
                      <a:gd name="T9" fmla="*/ 2 h 504"/>
                      <a:gd name="T10" fmla="*/ 63 w 2736"/>
                      <a:gd name="T11" fmla="*/ 2 h 504"/>
                      <a:gd name="T12" fmla="*/ 23 w 2736"/>
                      <a:gd name="T13" fmla="*/ 4 h 504"/>
                      <a:gd name="T14" fmla="*/ 0 w 2736"/>
                      <a:gd name="T15" fmla="*/ 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7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6"/>
                    <a:ext cx="755" cy="36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1 h 791"/>
                      <a:gd name="T4" fmla="*/ 16 w 1769"/>
                      <a:gd name="T5" fmla="*/ 3 h 791"/>
                      <a:gd name="T6" fmla="*/ 23 w 1769"/>
                      <a:gd name="T7" fmla="*/ 7 h 791"/>
                      <a:gd name="T8" fmla="*/ 25 w 1769"/>
                      <a:gd name="T9" fmla="*/ 10 h 791"/>
                      <a:gd name="T10" fmla="*/ 24 w 1769"/>
                      <a:gd name="T11" fmla="*/ 12 h 791"/>
                      <a:gd name="T12" fmla="*/ 22 w 1769"/>
                      <a:gd name="T13" fmla="*/ 10 h 791"/>
                      <a:gd name="T14" fmla="*/ 20 w 1769"/>
                      <a:gd name="T15" fmla="*/ 7 h 791"/>
                      <a:gd name="T16" fmla="*/ 16 w 1769"/>
                      <a:gd name="T17" fmla="*/ 5 h 791"/>
                      <a:gd name="T18" fmla="*/ 8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19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7274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1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75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8 h 791"/>
                      <a:gd name="T10" fmla="*/ 12 w 1769"/>
                      <a:gd name="T11" fmla="*/ 11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19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727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1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7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2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19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7270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71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19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726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6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19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7266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9 w 2736"/>
                      <a:gd name="T3" fmla="*/ 3 h 504"/>
                      <a:gd name="T4" fmla="*/ 19 w 2736"/>
                      <a:gd name="T5" fmla="*/ 0 h 504"/>
                      <a:gd name="T6" fmla="*/ 29 w 2736"/>
                      <a:gd name="T7" fmla="*/ 0 h 504"/>
                      <a:gd name="T8" fmla="*/ 29 w 2736"/>
                      <a:gd name="T9" fmla="*/ 1 h 504"/>
                      <a:gd name="T10" fmla="*/ 19 w 2736"/>
                      <a:gd name="T11" fmla="*/ 1 h 504"/>
                      <a:gd name="T12" fmla="*/ 7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67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1 h 791"/>
                      <a:gd name="T4" fmla="*/ 5 w 1769"/>
                      <a:gd name="T5" fmla="*/ 3 h 791"/>
                      <a:gd name="T6" fmla="*/ 7 w 1769"/>
                      <a:gd name="T7" fmla="*/ 6 h 791"/>
                      <a:gd name="T8" fmla="*/ 7 w 1769"/>
                      <a:gd name="T9" fmla="*/ 9 h 791"/>
                      <a:gd name="T10" fmla="*/ 7 w 1769"/>
                      <a:gd name="T11" fmla="*/ 11 h 791"/>
                      <a:gd name="T12" fmla="*/ 7 w 1769"/>
                      <a:gd name="T13" fmla="*/ 9 h 791"/>
                      <a:gd name="T14" fmla="*/ 6 w 1769"/>
                      <a:gd name="T15" fmla="*/ 6 h 791"/>
                      <a:gd name="T16" fmla="*/ 5 w 1769"/>
                      <a:gd name="T17" fmla="*/ 4 h 791"/>
                      <a:gd name="T18" fmla="*/ 2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19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726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2" y="915"/>
                    <a:ext cx="1040" cy="214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7 w 2736"/>
                      <a:gd name="T3" fmla="*/ 3 h 504"/>
                      <a:gd name="T4" fmla="*/ 15 w 2736"/>
                      <a:gd name="T5" fmla="*/ 0 h 504"/>
                      <a:gd name="T6" fmla="*/ 24 w 2736"/>
                      <a:gd name="T7" fmla="*/ 0 h 504"/>
                      <a:gd name="T8" fmla="*/ 24 w 2736"/>
                      <a:gd name="T9" fmla="*/ 1 h 504"/>
                      <a:gd name="T10" fmla="*/ 15 w 2736"/>
                      <a:gd name="T11" fmla="*/ 1 h 504"/>
                      <a:gd name="T12" fmla="*/ 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6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1 h 791"/>
                      <a:gd name="T4" fmla="*/ 4 w 1769"/>
                      <a:gd name="T5" fmla="*/ 3 h 791"/>
                      <a:gd name="T6" fmla="*/ 5 w 1769"/>
                      <a:gd name="T7" fmla="*/ 6 h 791"/>
                      <a:gd name="T8" fmla="*/ 6 w 1769"/>
                      <a:gd name="T9" fmla="*/ 9 h 791"/>
                      <a:gd name="T10" fmla="*/ 6 w 1769"/>
                      <a:gd name="T11" fmla="*/ 11 h 791"/>
                      <a:gd name="T12" fmla="*/ 5 w 1769"/>
                      <a:gd name="T13" fmla="*/ 9 h 791"/>
                      <a:gd name="T14" fmla="*/ 5 w 1769"/>
                      <a:gd name="T15" fmla="*/ 6 h 791"/>
                      <a:gd name="T16" fmla="*/ 4 w 1769"/>
                      <a:gd name="T17" fmla="*/ 4 h 791"/>
                      <a:gd name="T18" fmla="*/ 2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19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7262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29" cy="21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0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63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1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20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726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0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6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2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sp>
              <p:nvSpPr>
                <p:cNvPr id="7225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7226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grpSp>
              <p:nvGrpSpPr>
                <p:cNvPr id="620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7258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1" y="927"/>
                    <a:ext cx="1042" cy="186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4 w 2736"/>
                      <a:gd name="T7" fmla="*/ 0 h 504"/>
                      <a:gd name="T8" fmla="*/ 24 w 2736"/>
                      <a:gd name="T9" fmla="*/ 1 h 504"/>
                      <a:gd name="T10" fmla="*/ 15 w 2736"/>
                      <a:gd name="T11" fmla="*/ 1 h 504"/>
                      <a:gd name="T12" fmla="*/ 6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59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3 h 791"/>
                      <a:gd name="T8" fmla="*/ 6 w 1769"/>
                      <a:gd name="T9" fmla="*/ 4 h 791"/>
                      <a:gd name="T10" fmla="*/ 6 w 1769"/>
                      <a:gd name="T11" fmla="*/ 5 h 791"/>
                      <a:gd name="T12" fmla="*/ 5 w 1769"/>
                      <a:gd name="T13" fmla="*/ 4 h 791"/>
                      <a:gd name="T14" fmla="*/ 5 w 1769"/>
                      <a:gd name="T15" fmla="*/ 3 h 791"/>
                      <a:gd name="T16" fmla="*/ 4 w 1769"/>
                      <a:gd name="T17" fmla="*/ 2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20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7256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11 w 2736"/>
                      <a:gd name="T3" fmla="*/ 8 h 504"/>
                      <a:gd name="T4" fmla="*/ 24 w 2736"/>
                      <a:gd name="T5" fmla="*/ 1 h 504"/>
                      <a:gd name="T6" fmla="*/ 37 w 2736"/>
                      <a:gd name="T7" fmla="*/ 1 h 504"/>
                      <a:gd name="T8" fmla="*/ 36 w 2736"/>
                      <a:gd name="T9" fmla="*/ 5 h 504"/>
                      <a:gd name="T10" fmla="*/ 24 w 2736"/>
                      <a:gd name="T11" fmla="*/ 5 h 504"/>
                      <a:gd name="T12" fmla="*/ 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57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 w 1769"/>
                      <a:gd name="T3" fmla="*/ 3 h 791"/>
                      <a:gd name="T4" fmla="*/ 6 w 1769"/>
                      <a:gd name="T5" fmla="*/ 9 h 791"/>
                      <a:gd name="T6" fmla="*/ 8 w 1769"/>
                      <a:gd name="T7" fmla="*/ 19 h 791"/>
                      <a:gd name="T8" fmla="*/ 9 w 1769"/>
                      <a:gd name="T9" fmla="*/ 27 h 791"/>
                      <a:gd name="T10" fmla="*/ 9 w 1769"/>
                      <a:gd name="T11" fmla="*/ 34 h 791"/>
                      <a:gd name="T12" fmla="*/ 8 w 1769"/>
                      <a:gd name="T13" fmla="*/ 28 h 791"/>
                      <a:gd name="T14" fmla="*/ 7 w 1769"/>
                      <a:gd name="T15" fmla="*/ 20 h 791"/>
                      <a:gd name="T16" fmla="*/ 6 w 1769"/>
                      <a:gd name="T17" fmla="*/ 13 h 791"/>
                      <a:gd name="T18" fmla="*/ 3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20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7254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5 w 2736"/>
                      <a:gd name="T3" fmla="*/ 0 h 504"/>
                      <a:gd name="T4" fmla="*/ 9 w 2736"/>
                      <a:gd name="T5" fmla="*/ 0 h 504"/>
                      <a:gd name="T6" fmla="*/ 14 w 2736"/>
                      <a:gd name="T7" fmla="*/ 0 h 504"/>
                      <a:gd name="T8" fmla="*/ 14 w 2736"/>
                      <a:gd name="T9" fmla="*/ 0 h 504"/>
                      <a:gd name="T10" fmla="*/ 9 w 2736"/>
                      <a:gd name="T11" fmla="*/ 0 h 504"/>
                      <a:gd name="T12" fmla="*/ 3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55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0 h 791"/>
                      <a:gd name="T6" fmla="*/ 3 w 1769"/>
                      <a:gd name="T7" fmla="*/ 0 h 791"/>
                      <a:gd name="T8" fmla="*/ 3 w 1769"/>
                      <a:gd name="T9" fmla="*/ 0 h 791"/>
                      <a:gd name="T10" fmla="*/ 3 w 1769"/>
                      <a:gd name="T11" fmla="*/ 0 h 791"/>
                      <a:gd name="T12" fmla="*/ 3 w 1769"/>
                      <a:gd name="T13" fmla="*/ 0 h 791"/>
                      <a:gd name="T14" fmla="*/ 3 w 1769"/>
                      <a:gd name="T15" fmla="*/ 0 h 791"/>
                      <a:gd name="T16" fmla="*/ 2 w 1769"/>
                      <a:gd name="T17" fmla="*/ 0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20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7252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86 w 2736"/>
                      <a:gd name="T3" fmla="*/ 16 h 504"/>
                      <a:gd name="T4" fmla="*/ 176 w 2736"/>
                      <a:gd name="T5" fmla="*/ 2 h 504"/>
                      <a:gd name="T6" fmla="*/ 272 w 2736"/>
                      <a:gd name="T7" fmla="*/ 2 h 504"/>
                      <a:gd name="T8" fmla="*/ 270 w 2736"/>
                      <a:gd name="T9" fmla="*/ 10 h 504"/>
                      <a:gd name="T10" fmla="*/ 176 w 2736"/>
                      <a:gd name="T11" fmla="*/ 10 h 504"/>
                      <a:gd name="T12" fmla="*/ 65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53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31" y="3472"/>
                    <a:ext cx="913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6 h 791"/>
                      <a:gd name="T10" fmla="*/ 66 w 1769"/>
                      <a:gd name="T11" fmla="*/ 72 h 791"/>
                      <a:gd name="T12" fmla="*/ 62 w 1769"/>
                      <a:gd name="T13" fmla="*/ 57 h 791"/>
                      <a:gd name="T14" fmla="*/ 54 w 1769"/>
                      <a:gd name="T15" fmla="*/ 41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20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7250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58 w 2736"/>
                      <a:gd name="T3" fmla="*/ 16 h 504"/>
                      <a:gd name="T4" fmla="*/ 119 w 2736"/>
                      <a:gd name="T5" fmla="*/ 2 h 504"/>
                      <a:gd name="T6" fmla="*/ 184 w 2736"/>
                      <a:gd name="T7" fmla="*/ 2 h 504"/>
                      <a:gd name="T8" fmla="*/ 183 w 2736"/>
                      <a:gd name="T9" fmla="*/ 10 h 504"/>
                      <a:gd name="T10" fmla="*/ 118 w 2736"/>
                      <a:gd name="T11" fmla="*/ 10 h 504"/>
                      <a:gd name="T12" fmla="*/ 44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51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88" y="3606"/>
                    <a:ext cx="826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3 w 1769"/>
                      <a:gd name="T3" fmla="*/ 6 h 791"/>
                      <a:gd name="T4" fmla="*/ 30 w 1769"/>
                      <a:gd name="T5" fmla="*/ 19 h 791"/>
                      <a:gd name="T6" fmla="*/ 42 w 1769"/>
                      <a:gd name="T7" fmla="*/ 40 h 791"/>
                      <a:gd name="T8" fmla="*/ 46 w 1769"/>
                      <a:gd name="T9" fmla="*/ 56 h 791"/>
                      <a:gd name="T10" fmla="*/ 44 w 1769"/>
                      <a:gd name="T11" fmla="*/ 72 h 791"/>
                      <a:gd name="T12" fmla="*/ 42 w 1769"/>
                      <a:gd name="T13" fmla="*/ 57 h 791"/>
                      <a:gd name="T14" fmla="*/ 37 w 1769"/>
                      <a:gd name="T15" fmla="*/ 41 h 791"/>
                      <a:gd name="T16" fmla="*/ 29 w 1769"/>
                      <a:gd name="T17" fmla="*/ 27 h 791"/>
                      <a:gd name="T18" fmla="*/ 15 w 1769"/>
                      <a:gd name="T19" fmla="*/ 14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20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7248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386" y="2657"/>
                    <a:ext cx="1722" cy="302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83 w 2736"/>
                      <a:gd name="T3" fmla="*/ 13 h 504"/>
                      <a:gd name="T4" fmla="*/ 170 w 2736"/>
                      <a:gd name="T5" fmla="*/ 2 h 504"/>
                      <a:gd name="T6" fmla="*/ 262 w 2736"/>
                      <a:gd name="T7" fmla="*/ 2 h 504"/>
                      <a:gd name="T8" fmla="*/ 260 w 2736"/>
                      <a:gd name="T9" fmla="*/ 8 h 504"/>
                      <a:gd name="T10" fmla="*/ 169 w 2736"/>
                      <a:gd name="T11" fmla="*/ 8 h 504"/>
                      <a:gd name="T12" fmla="*/ 63 w 2736"/>
                      <a:gd name="T13" fmla="*/ 22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49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686" y="3857"/>
                    <a:ext cx="923" cy="464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8 w 1769"/>
                      <a:gd name="T3" fmla="*/ 4 h 791"/>
                      <a:gd name="T4" fmla="*/ 43 w 1769"/>
                      <a:gd name="T5" fmla="*/ 15 h 791"/>
                      <a:gd name="T6" fmla="*/ 61 w 1769"/>
                      <a:gd name="T7" fmla="*/ 33 h 791"/>
                      <a:gd name="T8" fmla="*/ 66 w 1769"/>
                      <a:gd name="T9" fmla="*/ 46 h 791"/>
                      <a:gd name="T10" fmla="*/ 63 w 1769"/>
                      <a:gd name="T11" fmla="*/ 60 h 791"/>
                      <a:gd name="T12" fmla="*/ 60 w 1769"/>
                      <a:gd name="T13" fmla="*/ 48 h 791"/>
                      <a:gd name="T14" fmla="*/ 52 w 1769"/>
                      <a:gd name="T15" fmla="*/ 35 h 791"/>
                      <a:gd name="T16" fmla="*/ 41 w 1769"/>
                      <a:gd name="T17" fmla="*/ 23 h 791"/>
                      <a:gd name="T18" fmla="*/ 22 w 1769"/>
                      <a:gd name="T19" fmla="*/ 11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20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7246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86 w 2736"/>
                      <a:gd name="T3" fmla="*/ 15 h 504"/>
                      <a:gd name="T4" fmla="*/ 176 w 2736"/>
                      <a:gd name="T5" fmla="*/ 2 h 504"/>
                      <a:gd name="T6" fmla="*/ 271 w 2736"/>
                      <a:gd name="T7" fmla="*/ 2 h 504"/>
                      <a:gd name="T8" fmla="*/ 270 w 2736"/>
                      <a:gd name="T9" fmla="*/ 9 h 504"/>
                      <a:gd name="T10" fmla="*/ 175 w 2736"/>
                      <a:gd name="T11" fmla="*/ 9 h 504"/>
                      <a:gd name="T12" fmla="*/ 65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47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6 h 791"/>
                      <a:gd name="T10" fmla="*/ 66 w 1769"/>
                      <a:gd name="T11" fmla="*/ 72 h 791"/>
                      <a:gd name="T12" fmla="*/ 62 w 1769"/>
                      <a:gd name="T13" fmla="*/ 58 h 791"/>
                      <a:gd name="T14" fmla="*/ 54 w 1769"/>
                      <a:gd name="T15" fmla="*/ 42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21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7244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9" y="2499"/>
                    <a:ext cx="1643" cy="299"/>
                  </a:xfrm>
                  <a:custGeom>
                    <a:avLst/>
                    <a:gdLst>
                      <a:gd name="T0" fmla="*/ 0 w 2736"/>
                      <a:gd name="T1" fmla="*/ 37 h 504"/>
                      <a:gd name="T2" fmla="*/ 69 w 2736"/>
                      <a:gd name="T3" fmla="*/ 12 h 504"/>
                      <a:gd name="T4" fmla="*/ 142 w 2736"/>
                      <a:gd name="T5" fmla="*/ 2 h 504"/>
                      <a:gd name="T6" fmla="*/ 218 w 2736"/>
                      <a:gd name="T7" fmla="*/ 2 h 504"/>
                      <a:gd name="T8" fmla="*/ 216 w 2736"/>
                      <a:gd name="T9" fmla="*/ 7 h 504"/>
                      <a:gd name="T10" fmla="*/ 140 w 2736"/>
                      <a:gd name="T11" fmla="*/ 7 h 504"/>
                      <a:gd name="T12" fmla="*/ 52 w 2736"/>
                      <a:gd name="T13" fmla="*/ 21 h 504"/>
                      <a:gd name="T14" fmla="*/ 0 w 2736"/>
                      <a:gd name="T15" fmla="*/ 3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45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69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6 w 1769"/>
                      <a:gd name="T3" fmla="*/ 4 h 791"/>
                      <a:gd name="T4" fmla="*/ 37 w 1769"/>
                      <a:gd name="T5" fmla="*/ 15 h 791"/>
                      <a:gd name="T6" fmla="*/ 51 w 1769"/>
                      <a:gd name="T7" fmla="*/ 31 h 791"/>
                      <a:gd name="T8" fmla="*/ 55 w 1769"/>
                      <a:gd name="T9" fmla="*/ 44 h 791"/>
                      <a:gd name="T10" fmla="*/ 53 w 1769"/>
                      <a:gd name="T11" fmla="*/ 58 h 791"/>
                      <a:gd name="T12" fmla="*/ 50 w 1769"/>
                      <a:gd name="T13" fmla="*/ 46 h 791"/>
                      <a:gd name="T14" fmla="*/ 44 w 1769"/>
                      <a:gd name="T15" fmla="*/ 33 h 791"/>
                      <a:gd name="T16" fmla="*/ 35 w 1769"/>
                      <a:gd name="T17" fmla="*/ 22 h 791"/>
                      <a:gd name="T18" fmla="*/ 19 w 1769"/>
                      <a:gd name="T19" fmla="*/ 11 h 791"/>
                      <a:gd name="T20" fmla="*/ 0 w 1769"/>
                      <a:gd name="T21" fmla="*/ 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21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7242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59 w 2736"/>
                      <a:gd name="T3" fmla="*/ 5 h 504"/>
                      <a:gd name="T4" fmla="*/ 122 w 2736"/>
                      <a:gd name="T5" fmla="*/ 0 h 504"/>
                      <a:gd name="T6" fmla="*/ 187 w 2736"/>
                      <a:gd name="T7" fmla="*/ 0 h 504"/>
                      <a:gd name="T8" fmla="*/ 187 w 2736"/>
                      <a:gd name="T9" fmla="*/ 3 h 504"/>
                      <a:gd name="T10" fmla="*/ 120 w 2736"/>
                      <a:gd name="T11" fmla="*/ 3 h 504"/>
                      <a:gd name="T12" fmla="*/ 45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43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4" y="3704"/>
                    <a:ext cx="854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3 w 1769"/>
                      <a:gd name="T3" fmla="*/ 1 h 791"/>
                      <a:gd name="T4" fmla="*/ 32 w 1769"/>
                      <a:gd name="T5" fmla="*/ 5 h 791"/>
                      <a:gd name="T6" fmla="*/ 44 w 1769"/>
                      <a:gd name="T7" fmla="*/ 12 h 791"/>
                      <a:gd name="T8" fmla="*/ 48 w 1769"/>
                      <a:gd name="T9" fmla="*/ 17 h 791"/>
                      <a:gd name="T10" fmla="*/ 46 w 1769"/>
                      <a:gd name="T11" fmla="*/ 21 h 791"/>
                      <a:gd name="T12" fmla="*/ 43 w 1769"/>
                      <a:gd name="T13" fmla="*/ 18 h 791"/>
                      <a:gd name="T14" fmla="*/ 37 w 1769"/>
                      <a:gd name="T15" fmla="*/ 13 h 791"/>
                      <a:gd name="T16" fmla="*/ 30 w 1769"/>
                      <a:gd name="T17" fmla="*/ 8 h 791"/>
                      <a:gd name="T18" fmla="*/ 16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21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7240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22" y="2681"/>
                    <a:ext cx="1441" cy="247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39 w 2736"/>
                      <a:gd name="T3" fmla="*/ 5 h 504"/>
                      <a:gd name="T4" fmla="*/ 79 w 2736"/>
                      <a:gd name="T5" fmla="*/ 0 h 504"/>
                      <a:gd name="T6" fmla="*/ 122 w 2736"/>
                      <a:gd name="T7" fmla="*/ 0 h 504"/>
                      <a:gd name="T8" fmla="*/ 122 w 2736"/>
                      <a:gd name="T9" fmla="*/ 3 h 504"/>
                      <a:gd name="T10" fmla="*/ 79 w 2736"/>
                      <a:gd name="T11" fmla="*/ 3 h 504"/>
                      <a:gd name="T12" fmla="*/ 29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41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687"/>
                    <a:ext cx="78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8 w 1769"/>
                      <a:gd name="T3" fmla="*/ 1 h 791"/>
                      <a:gd name="T4" fmla="*/ 21 w 1769"/>
                      <a:gd name="T5" fmla="*/ 5 h 791"/>
                      <a:gd name="T6" fmla="*/ 29 w 1769"/>
                      <a:gd name="T7" fmla="*/ 12 h 791"/>
                      <a:gd name="T8" fmla="*/ 31 w 1769"/>
                      <a:gd name="T9" fmla="*/ 17 h 791"/>
                      <a:gd name="T10" fmla="*/ 30 w 1769"/>
                      <a:gd name="T11" fmla="*/ 21 h 791"/>
                      <a:gd name="T12" fmla="*/ 28 w 1769"/>
                      <a:gd name="T13" fmla="*/ 18 h 791"/>
                      <a:gd name="T14" fmla="*/ 25 w 1769"/>
                      <a:gd name="T15" fmla="*/ 13 h 791"/>
                      <a:gd name="T16" fmla="*/ 20 w 1769"/>
                      <a:gd name="T17" fmla="*/ 8 h 791"/>
                      <a:gd name="T18" fmla="*/ 10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621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7238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4 h 504"/>
                      <a:gd name="T2" fmla="*/ 34 w 2736"/>
                      <a:gd name="T3" fmla="*/ 1 h 504"/>
                      <a:gd name="T4" fmla="*/ 71 w 2736"/>
                      <a:gd name="T5" fmla="*/ 0 h 504"/>
                      <a:gd name="T6" fmla="*/ 109 w 2736"/>
                      <a:gd name="T7" fmla="*/ 0 h 504"/>
                      <a:gd name="T8" fmla="*/ 108 w 2736"/>
                      <a:gd name="T9" fmla="*/ 1 h 504"/>
                      <a:gd name="T10" fmla="*/ 70 w 2736"/>
                      <a:gd name="T11" fmla="*/ 1 h 504"/>
                      <a:gd name="T12" fmla="*/ 26 w 2736"/>
                      <a:gd name="T13" fmla="*/ 2 h 504"/>
                      <a:gd name="T14" fmla="*/ 0 w 2736"/>
                      <a:gd name="T15" fmla="*/ 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7239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44"/>
                    <a:ext cx="767" cy="294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0 h 791"/>
                      <a:gd name="T4" fmla="*/ 18 w 1769"/>
                      <a:gd name="T5" fmla="*/ 1 h 791"/>
                      <a:gd name="T6" fmla="*/ 25 w 1769"/>
                      <a:gd name="T7" fmla="*/ 3 h 791"/>
                      <a:gd name="T8" fmla="*/ 27 w 1769"/>
                      <a:gd name="T9" fmla="*/ 4 h 791"/>
                      <a:gd name="T10" fmla="*/ 26 w 1769"/>
                      <a:gd name="T11" fmla="*/ 6 h 791"/>
                      <a:gd name="T12" fmla="*/ 25 w 1769"/>
                      <a:gd name="T13" fmla="*/ 4 h 791"/>
                      <a:gd name="T14" fmla="*/ 22 w 1769"/>
                      <a:gd name="T15" fmla="*/ 3 h 791"/>
                      <a:gd name="T16" fmla="*/ 17 w 1769"/>
                      <a:gd name="T17" fmla="*/ 2 h 791"/>
                      <a:gd name="T18" fmla="*/ 9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7182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1 w 776"/>
                  <a:gd name="T31" fmla="*/ 1 h 2368"/>
                  <a:gd name="T32" fmla="*/ 0 w 776"/>
                  <a:gd name="T33" fmla="*/ 1 h 2368"/>
                  <a:gd name="T34" fmla="*/ 1 w 776"/>
                  <a:gd name="T35" fmla="*/ 1 h 2368"/>
                  <a:gd name="T36" fmla="*/ 0 w 776"/>
                  <a:gd name="T37" fmla="*/ 1 h 2368"/>
                  <a:gd name="T38" fmla="*/ 1 w 776"/>
                  <a:gd name="T39" fmla="*/ 2 h 2368"/>
                  <a:gd name="T40" fmla="*/ 1 w 776"/>
                  <a:gd name="T41" fmla="*/ 2 h 2368"/>
                  <a:gd name="T42" fmla="*/ 1 w 776"/>
                  <a:gd name="T43" fmla="*/ 2 h 2368"/>
                  <a:gd name="T44" fmla="*/ 1 w 776"/>
                  <a:gd name="T45" fmla="*/ 2 h 2368"/>
                  <a:gd name="T46" fmla="*/ 1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83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84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85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86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87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88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89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90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91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1 w 776"/>
                  <a:gd name="T31" fmla="*/ 1 h 2368"/>
                  <a:gd name="T32" fmla="*/ 0 w 776"/>
                  <a:gd name="T33" fmla="*/ 1 h 2368"/>
                  <a:gd name="T34" fmla="*/ 1 w 776"/>
                  <a:gd name="T35" fmla="*/ 1 h 2368"/>
                  <a:gd name="T36" fmla="*/ 0 w 776"/>
                  <a:gd name="T37" fmla="*/ 1 h 2368"/>
                  <a:gd name="T38" fmla="*/ 1 w 776"/>
                  <a:gd name="T39" fmla="*/ 2 h 2368"/>
                  <a:gd name="T40" fmla="*/ 1 w 776"/>
                  <a:gd name="T41" fmla="*/ 2 h 2368"/>
                  <a:gd name="T42" fmla="*/ 1 w 776"/>
                  <a:gd name="T43" fmla="*/ 2 h 2368"/>
                  <a:gd name="T44" fmla="*/ 1 w 776"/>
                  <a:gd name="T45" fmla="*/ 2 h 2368"/>
                  <a:gd name="T46" fmla="*/ 1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92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93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94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95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96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0 h 2368"/>
                  <a:gd name="T2" fmla="*/ 12 w 776"/>
                  <a:gd name="T3" fmla="*/ 0 h 2368"/>
                  <a:gd name="T4" fmla="*/ 5 w 776"/>
                  <a:gd name="T5" fmla="*/ 0 h 2368"/>
                  <a:gd name="T6" fmla="*/ 16 w 776"/>
                  <a:gd name="T7" fmla="*/ 0 h 2368"/>
                  <a:gd name="T8" fmla="*/ 10 w 776"/>
                  <a:gd name="T9" fmla="*/ 0 h 2368"/>
                  <a:gd name="T10" fmla="*/ 19 w 776"/>
                  <a:gd name="T11" fmla="*/ 1 h 2368"/>
                  <a:gd name="T12" fmla="*/ 14 w 776"/>
                  <a:gd name="T13" fmla="*/ 1 h 2368"/>
                  <a:gd name="T14" fmla="*/ 24 w 776"/>
                  <a:gd name="T15" fmla="*/ 1 h 2368"/>
                  <a:gd name="T16" fmla="*/ 19 w 776"/>
                  <a:gd name="T17" fmla="*/ 1 h 2368"/>
                  <a:gd name="T18" fmla="*/ 26 w 776"/>
                  <a:gd name="T19" fmla="*/ 1 h 2368"/>
                  <a:gd name="T20" fmla="*/ 24 w 776"/>
                  <a:gd name="T21" fmla="*/ 1 h 2368"/>
                  <a:gd name="T22" fmla="*/ 29 w 776"/>
                  <a:gd name="T23" fmla="*/ 1 h 2368"/>
                  <a:gd name="T24" fmla="*/ 29 w 776"/>
                  <a:gd name="T25" fmla="*/ 1 h 2368"/>
                  <a:gd name="T26" fmla="*/ 33 w 776"/>
                  <a:gd name="T27" fmla="*/ 1 h 2368"/>
                  <a:gd name="T28" fmla="*/ 31 w 776"/>
                  <a:gd name="T29" fmla="*/ 1 h 2368"/>
                  <a:gd name="T30" fmla="*/ 36 w 776"/>
                  <a:gd name="T31" fmla="*/ 1 h 2368"/>
                  <a:gd name="T32" fmla="*/ 33 w 776"/>
                  <a:gd name="T33" fmla="*/ 2 h 2368"/>
                  <a:gd name="T34" fmla="*/ 36 w 776"/>
                  <a:gd name="T35" fmla="*/ 2 h 2368"/>
                  <a:gd name="T36" fmla="*/ 33 w 776"/>
                  <a:gd name="T37" fmla="*/ 2 h 2368"/>
                  <a:gd name="T38" fmla="*/ 38 w 776"/>
                  <a:gd name="T39" fmla="*/ 2 h 2368"/>
                  <a:gd name="T40" fmla="*/ 36 w 776"/>
                  <a:gd name="T41" fmla="*/ 2 h 2368"/>
                  <a:gd name="T42" fmla="*/ 38 w 776"/>
                  <a:gd name="T43" fmla="*/ 2 h 2368"/>
                  <a:gd name="T44" fmla="*/ 36 w 776"/>
                  <a:gd name="T45" fmla="*/ 2 h 2368"/>
                  <a:gd name="T46" fmla="*/ 38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97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2 w 776"/>
                  <a:gd name="T7" fmla="*/ 0 h 2368"/>
                  <a:gd name="T8" fmla="*/ 1 w 776"/>
                  <a:gd name="T9" fmla="*/ 0 h 2368"/>
                  <a:gd name="T10" fmla="*/ 2 w 776"/>
                  <a:gd name="T11" fmla="*/ 1 h 2368"/>
                  <a:gd name="T12" fmla="*/ 2 w 776"/>
                  <a:gd name="T13" fmla="*/ 1 h 2368"/>
                  <a:gd name="T14" fmla="*/ 2 w 776"/>
                  <a:gd name="T15" fmla="*/ 1 h 2368"/>
                  <a:gd name="T16" fmla="*/ 2 w 776"/>
                  <a:gd name="T17" fmla="*/ 1 h 2368"/>
                  <a:gd name="T18" fmla="*/ 3 w 776"/>
                  <a:gd name="T19" fmla="*/ 1 h 2368"/>
                  <a:gd name="T20" fmla="*/ 2 w 776"/>
                  <a:gd name="T21" fmla="*/ 1 h 2368"/>
                  <a:gd name="T22" fmla="*/ 3 w 776"/>
                  <a:gd name="T23" fmla="*/ 1 h 2368"/>
                  <a:gd name="T24" fmla="*/ 3 w 776"/>
                  <a:gd name="T25" fmla="*/ 1 h 2368"/>
                  <a:gd name="T26" fmla="*/ 4 w 776"/>
                  <a:gd name="T27" fmla="*/ 1 h 2368"/>
                  <a:gd name="T28" fmla="*/ 3 w 776"/>
                  <a:gd name="T29" fmla="*/ 1 h 2368"/>
                  <a:gd name="T30" fmla="*/ 4 w 776"/>
                  <a:gd name="T31" fmla="*/ 1 h 2368"/>
                  <a:gd name="T32" fmla="*/ 4 w 776"/>
                  <a:gd name="T33" fmla="*/ 2 h 2368"/>
                  <a:gd name="T34" fmla="*/ 4 w 776"/>
                  <a:gd name="T35" fmla="*/ 2 h 2368"/>
                  <a:gd name="T36" fmla="*/ 4 w 776"/>
                  <a:gd name="T37" fmla="*/ 2 h 2368"/>
                  <a:gd name="T38" fmla="*/ 4 w 776"/>
                  <a:gd name="T39" fmla="*/ 2 h 2368"/>
                  <a:gd name="T40" fmla="*/ 4 w 776"/>
                  <a:gd name="T41" fmla="*/ 2 h 2368"/>
                  <a:gd name="T42" fmla="*/ 4 w 776"/>
                  <a:gd name="T43" fmla="*/ 2 h 2368"/>
                  <a:gd name="T44" fmla="*/ 4 w 776"/>
                  <a:gd name="T45" fmla="*/ 2 h 2368"/>
                  <a:gd name="T46" fmla="*/ 4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98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1 h 2368"/>
                  <a:gd name="T12" fmla="*/ 0 w 776"/>
                  <a:gd name="T13" fmla="*/ 1 h 2368"/>
                  <a:gd name="T14" fmla="*/ 0 w 776"/>
                  <a:gd name="T15" fmla="*/ 1 h 2368"/>
                  <a:gd name="T16" fmla="*/ 0 w 776"/>
                  <a:gd name="T17" fmla="*/ 1 h 2368"/>
                  <a:gd name="T18" fmla="*/ 0 w 776"/>
                  <a:gd name="T19" fmla="*/ 1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0 w 776"/>
                  <a:gd name="T31" fmla="*/ 1 h 2368"/>
                  <a:gd name="T32" fmla="*/ 0 w 776"/>
                  <a:gd name="T33" fmla="*/ 2 h 2368"/>
                  <a:gd name="T34" fmla="*/ 0 w 776"/>
                  <a:gd name="T35" fmla="*/ 2 h 2368"/>
                  <a:gd name="T36" fmla="*/ 0 w 776"/>
                  <a:gd name="T37" fmla="*/ 2 h 2368"/>
                  <a:gd name="T38" fmla="*/ 0 w 776"/>
                  <a:gd name="T39" fmla="*/ 2 h 2368"/>
                  <a:gd name="T40" fmla="*/ 0 w 776"/>
                  <a:gd name="T41" fmla="*/ 2 h 2368"/>
                  <a:gd name="T42" fmla="*/ 0 w 776"/>
                  <a:gd name="T43" fmla="*/ 2 h 2368"/>
                  <a:gd name="T44" fmla="*/ 0 w 776"/>
                  <a:gd name="T45" fmla="*/ 2 h 2368"/>
                  <a:gd name="T46" fmla="*/ 0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99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8 w 776"/>
                  <a:gd name="T3" fmla="*/ 0 h 2368"/>
                  <a:gd name="T4" fmla="*/ 4 w 776"/>
                  <a:gd name="T5" fmla="*/ 0 h 2368"/>
                  <a:gd name="T6" fmla="*/ 11 w 776"/>
                  <a:gd name="T7" fmla="*/ 0 h 2368"/>
                  <a:gd name="T8" fmla="*/ 7 w 776"/>
                  <a:gd name="T9" fmla="*/ 1 h 2368"/>
                  <a:gd name="T10" fmla="*/ 13 w 776"/>
                  <a:gd name="T11" fmla="*/ 1 h 2368"/>
                  <a:gd name="T12" fmla="*/ 10 w 776"/>
                  <a:gd name="T13" fmla="*/ 1 h 2368"/>
                  <a:gd name="T14" fmla="*/ 16 w 776"/>
                  <a:gd name="T15" fmla="*/ 1 h 2368"/>
                  <a:gd name="T16" fmla="*/ 13 w 776"/>
                  <a:gd name="T17" fmla="*/ 1 h 2368"/>
                  <a:gd name="T18" fmla="*/ 18 w 776"/>
                  <a:gd name="T19" fmla="*/ 1 h 2368"/>
                  <a:gd name="T20" fmla="*/ 16 w 776"/>
                  <a:gd name="T21" fmla="*/ 1 h 2368"/>
                  <a:gd name="T22" fmla="*/ 20 w 776"/>
                  <a:gd name="T23" fmla="*/ 1 h 2368"/>
                  <a:gd name="T24" fmla="*/ 20 w 776"/>
                  <a:gd name="T25" fmla="*/ 1 h 2368"/>
                  <a:gd name="T26" fmla="*/ 23 w 776"/>
                  <a:gd name="T27" fmla="*/ 1 h 2368"/>
                  <a:gd name="T28" fmla="*/ 21 w 776"/>
                  <a:gd name="T29" fmla="*/ 2 h 2368"/>
                  <a:gd name="T30" fmla="*/ 24 w 776"/>
                  <a:gd name="T31" fmla="*/ 2 h 2368"/>
                  <a:gd name="T32" fmla="*/ 23 w 776"/>
                  <a:gd name="T33" fmla="*/ 2 h 2368"/>
                  <a:gd name="T34" fmla="*/ 24 w 776"/>
                  <a:gd name="T35" fmla="*/ 2 h 2368"/>
                  <a:gd name="T36" fmla="*/ 23 w 776"/>
                  <a:gd name="T37" fmla="*/ 2 h 2368"/>
                  <a:gd name="T38" fmla="*/ 26 w 776"/>
                  <a:gd name="T39" fmla="*/ 2 h 2368"/>
                  <a:gd name="T40" fmla="*/ 24 w 776"/>
                  <a:gd name="T41" fmla="*/ 3 h 2368"/>
                  <a:gd name="T42" fmla="*/ 26 w 776"/>
                  <a:gd name="T43" fmla="*/ 3 h 2368"/>
                  <a:gd name="T44" fmla="*/ 24 w 776"/>
                  <a:gd name="T45" fmla="*/ 3 h 2368"/>
                  <a:gd name="T46" fmla="*/ 26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00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0 h 2368"/>
                  <a:gd name="T2" fmla="*/ 64 w 776"/>
                  <a:gd name="T3" fmla="*/ 0 h 2368"/>
                  <a:gd name="T4" fmla="*/ 26 w 776"/>
                  <a:gd name="T5" fmla="*/ 0 h 2368"/>
                  <a:gd name="T6" fmla="*/ 89 w 776"/>
                  <a:gd name="T7" fmla="*/ 0 h 2368"/>
                  <a:gd name="T8" fmla="*/ 51 w 776"/>
                  <a:gd name="T9" fmla="*/ 0 h 2368"/>
                  <a:gd name="T10" fmla="*/ 101 w 776"/>
                  <a:gd name="T11" fmla="*/ 0 h 2368"/>
                  <a:gd name="T12" fmla="*/ 77 w 776"/>
                  <a:gd name="T13" fmla="*/ 0 h 2368"/>
                  <a:gd name="T14" fmla="*/ 126 w 776"/>
                  <a:gd name="T15" fmla="*/ 0 h 2368"/>
                  <a:gd name="T16" fmla="*/ 101 w 776"/>
                  <a:gd name="T17" fmla="*/ 0 h 2368"/>
                  <a:gd name="T18" fmla="*/ 139 w 776"/>
                  <a:gd name="T19" fmla="*/ 0 h 2368"/>
                  <a:gd name="T20" fmla="*/ 126 w 776"/>
                  <a:gd name="T21" fmla="*/ 0 h 2368"/>
                  <a:gd name="T22" fmla="*/ 152 w 776"/>
                  <a:gd name="T23" fmla="*/ 0 h 2368"/>
                  <a:gd name="T24" fmla="*/ 152 w 776"/>
                  <a:gd name="T25" fmla="*/ 0 h 2368"/>
                  <a:gd name="T26" fmla="*/ 178 w 776"/>
                  <a:gd name="T27" fmla="*/ 0 h 2368"/>
                  <a:gd name="T28" fmla="*/ 165 w 776"/>
                  <a:gd name="T29" fmla="*/ 0 h 2368"/>
                  <a:gd name="T30" fmla="*/ 190 w 776"/>
                  <a:gd name="T31" fmla="*/ 0 h 2368"/>
                  <a:gd name="T32" fmla="*/ 178 w 776"/>
                  <a:gd name="T33" fmla="*/ 0 h 2368"/>
                  <a:gd name="T34" fmla="*/ 190 w 776"/>
                  <a:gd name="T35" fmla="*/ 0 h 2368"/>
                  <a:gd name="T36" fmla="*/ 178 w 776"/>
                  <a:gd name="T37" fmla="*/ 0 h 2368"/>
                  <a:gd name="T38" fmla="*/ 204 w 776"/>
                  <a:gd name="T39" fmla="*/ 0 h 2368"/>
                  <a:gd name="T40" fmla="*/ 190 w 776"/>
                  <a:gd name="T41" fmla="*/ 0 h 2368"/>
                  <a:gd name="T42" fmla="*/ 204 w 776"/>
                  <a:gd name="T43" fmla="*/ 0 h 2368"/>
                  <a:gd name="T44" fmla="*/ 190 w 776"/>
                  <a:gd name="T45" fmla="*/ 0 h 2368"/>
                  <a:gd name="T46" fmla="*/ 204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01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2 w 776"/>
                  <a:gd name="T11" fmla="*/ 0 h 2368"/>
                  <a:gd name="T12" fmla="*/ 1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1 h 2368"/>
                  <a:gd name="T24" fmla="*/ 2 w 776"/>
                  <a:gd name="T25" fmla="*/ 1 h 2368"/>
                  <a:gd name="T26" fmla="*/ 3 w 776"/>
                  <a:gd name="T27" fmla="*/ 1 h 2368"/>
                  <a:gd name="T28" fmla="*/ 3 w 776"/>
                  <a:gd name="T29" fmla="*/ 1 h 2368"/>
                  <a:gd name="T30" fmla="*/ 3 w 776"/>
                  <a:gd name="T31" fmla="*/ 1 h 2368"/>
                  <a:gd name="T32" fmla="*/ 3 w 776"/>
                  <a:gd name="T33" fmla="*/ 1 h 2368"/>
                  <a:gd name="T34" fmla="*/ 3 w 776"/>
                  <a:gd name="T35" fmla="*/ 1 h 2368"/>
                  <a:gd name="T36" fmla="*/ 3 w 776"/>
                  <a:gd name="T37" fmla="*/ 1 h 2368"/>
                  <a:gd name="T38" fmla="*/ 3 w 776"/>
                  <a:gd name="T39" fmla="*/ 1 h 2368"/>
                  <a:gd name="T40" fmla="*/ 3 w 776"/>
                  <a:gd name="T41" fmla="*/ 1 h 2368"/>
                  <a:gd name="T42" fmla="*/ 3 w 776"/>
                  <a:gd name="T43" fmla="*/ 2 h 2368"/>
                  <a:gd name="T44" fmla="*/ 3 w 776"/>
                  <a:gd name="T45" fmla="*/ 2 h 2368"/>
                  <a:gd name="T46" fmla="*/ 3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02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03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614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711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46961DA1-89F9-4C12-8A6C-342954296B47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12711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711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 Black" panose="020B0A04020102020204" pitchFamily="34" charset="0"/>
              </a:defRPr>
            </a:lvl1pPr>
          </a:lstStyle>
          <a:p>
            <a:fld id="{51ED46C7-7C1E-4D3A-A26B-6E764C6AF6A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834" r:id="rId1"/>
    <p:sldLayoutId id="2147485811" r:id="rId2"/>
    <p:sldLayoutId id="2147485812" r:id="rId3"/>
    <p:sldLayoutId id="2147485813" r:id="rId4"/>
    <p:sldLayoutId id="2147485814" r:id="rId5"/>
    <p:sldLayoutId id="2147485815" r:id="rId6"/>
    <p:sldLayoutId id="2147485816" r:id="rId7"/>
    <p:sldLayoutId id="2147485817" r:id="rId8"/>
    <p:sldLayoutId id="2147485818" r:id="rId9"/>
    <p:sldLayoutId id="2147485819" r:id="rId10"/>
    <p:sldLayoutId id="21474858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3005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1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30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42D3383-EA69-420D-BDDF-CE54C7F7C7D4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130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68816248-F55D-4958-B888-41B3E64F8AF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835" r:id="rId1"/>
    <p:sldLayoutId id="2147485821" r:id="rId2"/>
    <p:sldLayoutId id="2147485822" r:id="rId3"/>
    <p:sldLayoutId id="2147485823" r:id="rId4"/>
    <p:sldLayoutId id="2147485824" r:id="rId5"/>
    <p:sldLayoutId id="2147485825" r:id="rId6"/>
    <p:sldLayoutId id="2147485826" r:id="rId7"/>
    <p:sldLayoutId id="2147485827" r:id="rId8"/>
    <p:sldLayoutId id="2147485828" r:id="rId9"/>
    <p:sldLayoutId id="2147485829" r:id="rId10"/>
    <p:sldLayoutId id="21474858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613"/>
            <a:ext cx="7772400" cy="5235575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i="1" dirty="0" smtClean="0">
                <a:solidFill>
                  <a:srgbClr val="FF3300"/>
                </a:solidFill>
              </a:rPr>
              <a:t>ЛЕДОВАЯ КРЕПОСТЬ КАВКАЗА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157788"/>
            <a:ext cx="6400800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Преподаватели: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Печенюк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Т.Ф.</a:t>
            </a:r>
          </a:p>
          <a:p>
            <a:pPr eaLnBrk="1" hangingPunct="1">
              <a:defRPr/>
            </a:pP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Хомутская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Ю.Ю</a:t>
            </a:r>
            <a:r>
              <a:rPr lang="ru-RU" sz="2400" i="1" dirty="0" smtClean="0">
                <a:solidFill>
                  <a:srgbClr val="FFFF00"/>
                </a:solidFill>
                <a:effectLst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Выяснилось, что перевалы защищать некому. Советское командование решило, что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«…перевалы сами по себе не доступны для врага»</a:t>
            </a:r>
          </a:p>
        </p:txBody>
      </p:sp>
      <p:sp>
        <p:nvSpPr>
          <p:cNvPr id="22531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539750" y="1600200"/>
            <a:ext cx="367188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b="1" dirty="0">
                <a:solidFill>
                  <a:srgbClr val="FFFF00"/>
                </a:solidFill>
              </a:rPr>
              <a:t>17 августа 1942 г. немцы заняли  </a:t>
            </a:r>
            <a:r>
              <a:rPr lang="ru-RU" b="1" dirty="0" err="1">
                <a:solidFill>
                  <a:srgbClr val="FFFF00"/>
                </a:solidFill>
              </a:rPr>
              <a:t>Клухорский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перевал. </a:t>
            </a:r>
            <a:endParaRPr lang="ru-RU" sz="2000" dirty="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468313" y="2838450"/>
            <a:ext cx="3784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b="1" dirty="0">
                <a:solidFill>
                  <a:srgbClr val="FFFF00"/>
                </a:solidFill>
              </a:rPr>
              <a:t>21 августа на вершине Эльбруса установлены два нацистских флага.</a:t>
            </a:r>
          </a:p>
        </p:txBody>
      </p:sp>
      <p:pic>
        <p:nvPicPr>
          <p:cNvPr id="15366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7"/>
          <a:stretch>
            <a:fillRect/>
          </a:stretch>
        </p:blipFill>
        <p:spPr>
          <a:xfrm>
            <a:off x="5003800" y="1600200"/>
            <a:ext cx="3384550" cy="4495800"/>
          </a:xfrm>
        </p:spPr>
      </p:pic>
      <p:sp>
        <p:nvSpPr>
          <p:cNvPr id="15367" name="TextBox 11"/>
          <p:cNvSpPr txBox="1">
            <a:spLocks noChangeArrowheads="1"/>
          </p:cNvSpPr>
          <p:nvPr/>
        </p:nvSpPr>
        <p:spPr bwMode="auto">
          <a:xfrm>
            <a:off x="457200" y="4010025"/>
            <a:ext cx="3384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b="1" dirty="0">
                <a:solidFill>
                  <a:srgbClr val="FFFF00"/>
                </a:solidFill>
              </a:rPr>
              <a:t>24 августа 1942 г. захвачен перевал </a:t>
            </a:r>
            <a:r>
              <a:rPr lang="ru-RU" b="1" dirty="0" err="1">
                <a:solidFill>
                  <a:srgbClr val="FFFF00"/>
                </a:solidFill>
              </a:rPr>
              <a:t>Санчаро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750" y="5229225"/>
            <a:ext cx="37131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FFFF00"/>
                </a:solidFill>
              </a:rPr>
              <a:t>5 сентября 1942 г. захвачен </a:t>
            </a: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</a:rPr>
              <a:t>     </a:t>
            </a:r>
            <a:r>
              <a:rPr lang="ru-RU" b="1" dirty="0" err="1">
                <a:solidFill>
                  <a:srgbClr val="FFFF00"/>
                </a:solidFill>
              </a:rPr>
              <a:t>Марухский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перевал.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4" grpId="0"/>
      <p:bldP spid="15365" grpId="0"/>
      <p:bldP spid="15367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После того как немцы захватили </a:t>
            </a:r>
            <a:r>
              <a:rPr lang="ru-RU" sz="2400" b="1" dirty="0" err="1" smtClean="0">
                <a:solidFill>
                  <a:srgbClr val="FFFF00"/>
                </a:solidFill>
              </a:rPr>
              <a:t>Клухорский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Марухский</a:t>
            </a:r>
            <a:r>
              <a:rPr lang="ru-RU" sz="2400" b="1" dirty="0" smtClean="0">
                <a:solidFill>
                  <a:srgbClr val="FFFF00"/>
                </a:solidFill>
              </a:rPr>
              <a:t> и </a:t>
            </a:r>
            <a:r>
              <a:rPr lang="ru-RU" sz="2400" b="1" dirty="0" err="1" smtClean="0">
                <a:solidFill>
                  <a:srgbClr val="FFFF00"/>
                </a:solidFill>
              </a:rPr>
              <a:t>Санчарский</a:t>
            </a:r>
            <a:r>
              <a:rPr lang="ru-RU" sz="2400" b="1" dirty="0" smtClean="0">
                <a:solidFill>
                  <a:srgbClr val="FFFF00"/>
                </a:solidFill>
              </a:rPr>
              <a:t> перевалы была организована их оборона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424815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800" smtClean="0"/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412875"/>
            <a:ext cx="4038600" cy="4495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b="1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ru-RU" sz="2800" b="1" smtClean="0">
              <a:solidFill>
                <a:srgbClr val="FFFF00"/>
              </a:solidFill>
            </a:endParaRPr>
          </a:p>
        </p:txBody>
      </p:sp>
      <p:pic>
        <p:nvPicPr>
          <p:cNvPr id="16389" name="Picture 8" descr="200px-Генерал-полковник_Константин_Николаевич_Леселидз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4"/>
          <a:stretch>
            <a:fillRect/>
          </a:stretch>
        </p:blipFill>
        <p:spPr bwMode="auto">
          <a:xfrm>
            <a:off x="900113" y="1412875"/>
            <a:ext cx="331152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2"/>
          <p:cNvSpPr txBox="1">
            <a:spLocks noChangeArrowheads="1"/>
          </p:cNvSpPr>
          <p:nvPr/>
        </p:nvSpPr>
        <p:spPr bwMode="auto">
          <a:xfrm>
            <a:off x="1619250" y="5516563"/>
            <a:ext cx="2808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>
                <a:solidFill>
                  <a:srgbClr val="FFFF00"/>
                </a:solidFill>
              </a:rPr>
              <a:t>К. Н. Леселидзе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932363" y="2060575"/>
            <a:ext cx="37433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FFF66"/>
                </a:solidFill>
              </a:rPr>
              <a:t>Защита перевалов была возложена на 46-ю армию генерала К.Н. Леселидзе.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932363" y="3357563"/>
            <a:ext cx="36004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000" b="1" i="1">
                <a:solidFill>
                  <a:srgbClr val="FFFF66"/>
                </a:solidFill>
              </a:rPr>
              <a:t>На Клухорском перевале был развернут 815-й стрелковый полк.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932363" y="4652963"/>
            <a:ext cx="33115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000" b="1" i="1">
                <a:solidFill>
                  <a:srgbClr val="FFFF66"/>
                </a:solidFill>
              </a:rPr>
              <a:t>На Марухском и Сан-чарском перевалах 808-й и 810-й стрелковые полки.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  <p:bldP spid="16390" grpId="0"/>
      <p:bldP spid="16398" grpId="0"/>
      <p:bldP spid="16399" grpId="0"/>
      <p:bldP spid="164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        На крутых склонах Кавказских гор,      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          скованных вечными ледниками,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            начались бои  за    перевалы</a:t>
            </a:r>
          </a:p>
        </p:txBody>
      </p:sp>
      <p:sp>
        <p:nvSpPr>
          <p:cNvPr id="84997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800" smtClean="0"/>
          </a:p>
        </p:txBody>
      </p:sp>
      <p:sp>
        <p:nvSpPr>
          <p:cNvPr id="84998" name="Rectangle 6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800" smtClean="0"/>
          </a:p>
        </p:txBody>
      </p:sp>
      <p:pic>
        <p:nvPicPr>
          <p:cNvPr id="17413" name="Picture 7" descr="цв диорама битва за кавка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44675"/>
            <a:ext cx="68580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Практически необученные для действий в горах, слабо оснащенные в материально-техническом оснащении, ценой своей жизни штурмовали перевалы пехотинцы, конюхи, артиллеристы</a:t>
            </a:r>
          </a:p>
        </p:txBody>
      </p:sp>
      <p:pic>
        <p:nvPicPr>
          <p:cNvPr id="1843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/>
          <a:stretch>
            <a:fillRect/>
          </a:stretch>
        </p:blipFill>
        <p:spPr bwMode="auto">
          <a:xfrm>
            <a:off x="4572000" y="2055813"/>
            <a:ext cx="437515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C:\Users\1\Desktop\перевал тяжес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1688"/>
            <a:ext cx="45339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i="1" dirty="0" smtClean="0">
                <a:solidFill>
                  <a:schemeClr val="tx1"/>
                </a:solidFill>
              </a:rPr>
              <a:t>На леднике только  мертвый лед </a:t>
            </a:r>
            <a:br>
              <a:rPr lang="ru-RU" sz="3200" b="1" i="1" dirty="0" smtClean="0">
                <a:solidFill>
                  <a:schemeClr val="tx1"/>
                </a:solidFill>
              </a:rPr>
            </a:br>
            <a:r>
              <a:rPr lang="ru-RU" sz="3200" b="1" i="1" dirty="0" smtClean="0">
                <a:solidFill>
                  <a:schemeClr val="tx1"/>
                </a:solidFill>
              </a:rPr>
              <a:t>да холодные скалы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pic>
        <p:nvPicPr>
          <p:cNvPr id="19460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" t="22041" r="11801" b="-22041"/>
          <a:stretch>
            <a:fillRect/>
          </a:stretch>
        </p:blipFill>
        <p:spPr bwMode="auto">
          <a:xfrm>
            <a:off x="22225" y="1670050"/>
            <a:ext cx="45497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180975" y="4322763"/>
            <a:ext cx="4249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 i="1"/>
              <a:t>    Двигались по крутому склону, не разжигая костров, под ледяным горным ветром без маскировочных халатов.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88913" y="5589588"/>
            <a:ext cx="3538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 i="1"/>
              <a:t>     Не менее страшная опасность-многометровые ледяные щели – ловушки.</a:t>
            </a:r>
          </a:p>
        </p:txBody>
      </p:sp>
      <p:pic>
        <p:nvPicPr>
          <p:cNvPr id="26630" name="Picture 7" descr="C:\Users\1\Desktop\2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00188"/>
            <a:ext cx="28575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61" grpId="0"/>
      <p:bldP spid="194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576388"/>
            <a:ext cx="403225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97025"/>
            <a:ext cx="403225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i="1">
                <a:solidFill>
                  <a:srgbClr val="FF3300"/>
                </a:solidFill>
              </a:rPr>
              <a:t>      Из  спортсменов - альпинистов  сформировали      </a:t>
            </a:r>
          </a:p>
          <a:p>
            <a:pPr eaLnBrk="1" hangingPunct="1"/>
            <a:r>
              <a:rPr lang="ru-RU" sz="2400" b="1" i="1">
                <a:solidFill>
                  <a:srgbClr val="FF3300"/>
                </a:solidFill>
              </a:rPr>
              <a:t>      советские горнострелковых подразделения</a:t>
            </a:r>
          </a:p>
          <a:p>
            <a:pPr algn="ctr" eaLnBrk="1" hangingPunct="1"/>
            <a:endParaRPr lang="ru-RU" sz="2400" b="1" i="1">
              <a:solidFill>
                <a:srgbClr val="FF3300"/>
              </a:solidFill>
            </a:endParaRPr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1106050" y="5711825"/>
            <a:ext cx="76152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 i="1">
                <a:solidFill>
                  <a:srgbClr val="0000FF"/>
                </a:solidFill>
              </a:rPr>
              <a:t>В январе 1943 года был освобожден Марухский           </a:t>
            </a:r>
          </a:p>
          <a:p>
            <a:pPr eaLnBrk="1" hangingPunct="1"/>
            <a:r>
              <a:rPr lang="ru-RU" sz="2000" b="1" i="1">
                <a:solidFill>
                  <a:srgbClr val="0000FF"/>
                </a:solidFill>
              </a:rPr>
              <a:t>                                    перевал.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33375"/>
            <a:ext cx="7848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755650" y="5157788"/>
            <a:ext cx="7740650" cy="11906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1800" b="1" i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13 и 17 февраля на обеих вершинах Эльбруса появился советский Красный флаг. Его водрузили 20 альпинистов в т.ч. лейтенанты Н.А. Гусак и Н.П. Моренец, политрук А.А. Теттов, военный инженер А.М. Гусев.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доклад генералу тюленеву о снятии флага  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0713"/>
            <a:ext cx="72723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971550" y="5824538"/>
            <a:ext cx="7200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>
                <a:solidFill>
                  <a:srgbClr val="0000FF"/>
                </a:solidFill>
              </a:rPr>
              <a:t>Доклад А.М. Гусевым (первый слева) о снятии немецкого флага с Эльбруса командующему И.В. Тюленеву.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FF66"/>
                </a:solidFill>
              </a:rPr>
              <a:t>В январе 1943 г. советскими войсками были освобождены: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buFontTx/>
              <a:buNone/>
            </a:pPr>
            <a:endParaRPr lang="ru-RU" smtClean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63575" y="1720850"/>
            <a:ext cx="2395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684213" y="2492375"/>
            <a:ext cx="2735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sz="2400" b="1" i="1">
                <a:solidFill>
                  <a:srgbClr val="FFFF66"/>
                </a:solidFill>
              </a:rPr>
              <a:t> г. Георгиевск;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755650" y="2492375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611188" y="3141663"/>
            <a:ext cx="4103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sz="2400">
                <a:solidFill>
                  <a:srgbClr val="FFFF66"/>
                </a:solidFill>
              </a:rPr>
              <a:t> </a:t>
            </a:r>
            <a:r>
              <a:rPr lang="ru-RU" sz="2400" b="1" i="1">
                <a:solidFill>
                  <a:srgbClr val="FFFF66"/>
                </a:solidFill>
              </a:rPr>
              <a:t>г. Минеральные Воды;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900113" y="3141663"/>
            <a:ext cx="3240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684213" y="3860800"/>
            <a:ext cx="2735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sz="2400" b="1" i="1">
                <a:solidFill>
                  <a:srgbClr val="FFFF66"/>
                </a:solidFill>
              </a:rPr>
              <a:t> г. Кисловодск;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684213" y="4508500"/>
            <a:ext cx="2592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sz="2400" b="1" i="1">
                <a:solidFill>
                  <a:srgbClr val="FFFF66"/>
                </a:solidFill>
              </a:rPr>
              <a:t> г. Черкесск;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684213" y="5300663"/>
            <a:ext cx="280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b="1">
                <a:solidFill>
                  <a:srgbClr val="FFFF66"/>
                </a:solidFill>
              </a:rPr>
              <a:t> </a:t>
            </a:r>
            <a:r>
              <a:rPr lang="ru-RU" sz="2400" b="1" i="1">
                <a:solidFill>
                  <a:srgbClr val="FFFF66"/>
                </a:solidFill>
              </a:rPr>
              <a:t>г. Ставрополь.</a:t>
            </a:r>
          </a:p>
        </p:txBody>
      </p:sp>
      <p:pic>
        <p:nvPicPr>
          <p:cNvPr id="3687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36" t="18144" r="8836" b="-2815"/>
          <a:stretch>
            <a:fillRect/>
          </a:stretch>
        </p:blipFill>
        <p:spPr bwMode="auto">
          <a:xfrm>
            <a:off x="4429125" y="1989138"/>
            <a:ext cx="4535488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3" grpId="0"/>
      <p:bldP spid="68615" grpId="0"/>
      <p:bldP spid="68617" grpId="0"/>
      <p:bldP spid="68618" grpId="0"/>
      <p:bldP spid="686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684213" y="168275"/>
            <a:ext cx="7848600" cy="701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2000" b="1" i="1" smtClean="0">
                <a:solidFill>
                  <a:schemeClr val="tx2"/>
                </a:solidFill>
                <a:latin typeface="Arial" panose="020B0604020202020204" pitchFamily="34" charset="0"/>
              </a:rPr>
              <a:t>Ваша слава, герои, выше гор,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2000" b="1" i="1" smtClean="0">
                <a:solidFill>
                  <a:schemeClr val="tx2"/>
                </a:solidFill>
                <a:latin typeface="Arial" panose="020B0604020202020204" pitchFamily="34" charset="0"/>
              </a:rPr>
              <a:t>                                          Ваше мужество тверже гранита!</a:t>
            </a:r>
          </a:p>
        </p:txBody>
      </p:sp>
      <p:pic>
        <p:nvPicPr>
          <p:cNvPr id="2355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18716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1000125"/>
            <a:ext cx="16557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794125"/>
            <a:ext cx="16557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3797300"/>
            <a:ext cx="165576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3805238"/>
            <a:ext cx="165576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81075"/>
            <a:ext cx="35274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3784600"/>
            <a:ext cx="169227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Box 9"/>
          <p:cNvSpPr txBox="1">
            <a:spLocks noChangeArrowheads="1"/>
          </p:cNvSpPr>
          <p:nvPr/>
        </p:nvSpPr>
        <p:spPr bwMode="auto">
          <a:xfrm>
            <a:off x="857250" y="3360738"/>
            <a:ext cx="1682750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1600" b="1" smtClean="0">
                <a:solidFill>
                  <a:srgbClr val="FFFF00"/>
                </a:solidFill>
                <a:latin typeface="Arial" panose="020B0604020202020204" pitchFamily="34" charset="0"/>
              </a:rPr>
              <a:t>Вася Нурчук</a:t>
            </a:r>
          </a:p>
        </p:txBody>
      </p:sp>
      <p:sp>
        <p:nvSpPr>
          <p:cNvPr id="23563" name="TextBox 10"/>
          <p:cNvSpPr txBox="1">
            <a:spLocks noChangeArrowheads="1"/>
          </p:cNvSpPr>
          <p:nvPr/>
        </p:nvSpPr>
        <p:spPr bwMode="auto">
          <a:xfrm>
            <a:off x="2592388" y="3355975"/>
            <a:ext cx="2124075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1600" b="1" smtClean="0">
                <a:solidFill>
                  <a:srgbClr val="FFFF00"/>
                </a:solidFill>
                <a:latin typeface="Arial" panose="020B0604020202020204" pitchFamily="34" charset="0"/>
              </a:rPr>
              <a:t>М.В. Маглакелидзе</a:t>
            </a:r>
          </a:p>
        </p:txBody>
      </p:sp>
      <p:sp>
        <p:nvSpPr>
          <p:cNvPr id="23564" name="TextBox 11"/>
          <p:cNvSpPr txBox="1">
            <a:spLocks noChangeArrowheads="1"/>
          </p:cNvSpPr>
          <p:nvPr/>
        </p:nvSpPr>
        <p:spPr bwMode="auto">
          <a:xfrm>
            <a:off x="4716463" y="3386138"/>
            <a:ext cx="4176712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1600" b="1" smtClean="0">
                <a:solidFill>
                  <a:srgbClr val="FFFF00"/>
                </a:solidFill>
                <a:latin typeface="Arial" panose="020B0604020202020204" pitchFamily="34" charset="0"/>
              </a:rPr>
              <a:t>А.Н. Пронин, Д.Г. Лебедев, А.С. Леонов</a:t>
            </a:r>
          </a:p>
        </p:txBody>
      </p:sp>
      <p:sp>
        <p:nvSpPr>
          <p:cNvPr id="23565" name="TextBox 12"/>
          <p:cNvSpPr txBox="1">
            <a:spLocks noChangeArrowheads="1"/>
          </p:cNvSpPr>
          <p:nvPr/>
        </p:nvSpPr>
        <p:spPr bwMode="auto">
          <a:xfrm>
            <a:off x="812800" y="6229350"/>
            <a:ext cx="1655763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1600" b="1" smtClean="0">
                <a:solidFill>
                  <a:srgbClr val="FFFF00"/>
                </a:solidFill>
                <a:latin typeface="Arial" panose="020B0604020202020204" pitchFamily="34" charset="0"/>
              </a:rPr>
              <a:t>П.К. Коптев</a:t>
            </a:r>
          </a:p>
        </p:txBody>
      </p:sp>
      <p:sp>
        <p:nvSpPr>
          <p:cNvPr id="23566" name="TextBox 13"/>
          <p:cNvSpPr txBox="1">
            <a:spLocks noChangeArrowheads="1"/>
          </p:cNvSpPr>
          <p:nvPr/>
        </p:nvSpPr>
        <p:spPr bwMode="auto">
          <a:xfrm>
            <a:off x="2681288" y="6229350"/>
            <a:ext cx="1692275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1600" b="1" smtClean="0">
                <a:solidFill>
                  <a:srgbClr val="FFFF00"/>
                </a:solidFill>
                <a:latin typeface="Arial" panose="020B0604020202020204" pitchFamily="34" charset="0"/>
              </a:rPr>
              <a:t>И.Г. Баранчук</a:t>
            </a:r>
          </a:p>
        </p:txBody>
      </p:sp>
      <p:sp>
        <p:nvSpPr>
          <p:cNvPr id="23567" name="TextBox 14"/>
          <p:cNvSpPr txBox="1">
            <a:spLocks noChangeArrowheads="1"/>
          </p:cNvSpPr>
          <p:nvPr/>
        </p:nvSpPr>
        <p:spPr bwMode="auto">
          <a:xfrm>
            <a:off x="4799013" y="6189663"/>
            <a:ext cx="1860550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1600" b="1" smtClean="0">
                <a:solidFill>
                  <a:srgbClr val="FFFF00"/>
                </a:solidFill>
                <a:latin typeface="Arial" panose="020B0604020202020204" pitchFamily="34" charset="0"/>
              </a:rPr>
              <a:t>М.А. Послушняк</a:t>
            </a:r>
          </a:p>
        </p:txBody>
      </p:sp>
      <p:sp>
        <p:nvSpPr>
          <p:cNvPr id="23568" name="TextBox 15"/>
          <p:cNvSpPr txBox="1">
            <a:spLocks noChangeArrowheads="1"/>
          </p:cNvSpPr>
          <p:nvPr/>
        </p:nvSpPr>
        <p:spPr bwMode="auto">
          <a:xfrm>
            <a:off x="6894513" y="6229350"/>
            <a:ext cx="183515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1600" b="1" smtClean="0">
                <a:solidFill>
                  <a:srgbClr val="FFFF00"/>
                </a:solidFill>
                <a:latin typeface="Arial" panose="020B0604020202020204" pitchFamily="34" charset="0"/>
              </a:rPr>
              <a:t>Шарип Васиков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24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9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900"/>
                            </p:stCondLst>
                            <p:childTnLst>
                              <p:par>
                                <p:cTn id="3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90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2900"/>
                            </p:stCondLst>
                            <p:childTnLst>
                              <p:par>
                                <p:cTn id="4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4900"/>
                            </p:stCondLst>
                            <p:childTnLst>
                              <p:par>
                                <p:cTn id="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6900"/>
                            </p:stCondLst>
                            <p:childTnLst>
                              <p:par>
                                <p:cTn id="5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8900"/>
                            </p:stCondLst>
                            <p:childTnLst>
                              <p:par>
                                <p:cTn id="5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900"/>
                            </p:stCondLst>
                            <p:childTnLst>
                              <p:par>
                                <p:cTn id="6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2900"/>
                            </p:stCondLst>
                            <p:childTnLst>
                              <p:par>
                                <p:cTn id="6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4900"/>
                            </p:stCondLst>
                            <p:childTnLst>
                              <p:par>
                                <p:cTn id="6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62" grpId="0"/>
      <p:bldP spid="23563" grpId="0"/>
      <p:bldP spid="23564" grpId="0"/>
      <p:bldP spid="23566" grpId="0"/>
      <p:bldP spid="23567" grpId="0"/>
      <p:bldP spid="235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50825" y="5143500"/>
            <a:ext cx="83931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 i="1">
                <a:solidFill>
                  <a:srgbClr val="FF0000"/>
                </a:solidFill>
              </a:rPr>
              <a:t>1 октября 1962 г. в станице Зеленчукской, спустя двадцать лет после гибели, были захоронены  останки защитников Марухского перевала.</a:t>
            </a:r>
          </a:p>
        </p:txBody>
      </p:sp>
      <p:pic>
        <p:nvPicPr>
          <p:cNvPr id="14339" name="Picture 6" descr="E:\похоро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14375"/>
            <a:ext cx="407193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E:\братская могила зе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75"/>
            <a:ext cx="4202113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2195513" y="260350"/>
            <a:ext cx="5472112" cy="13112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Там, где день и ночь бушуют шквалы,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Тонут ели черные в снегу,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Вы закрыли грудью перевалы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 ни шагу не дали врагу</a:t>
            </a:r>
          </a:p>
        </p:txBody>
      </p:sp>
      <p:pic>
        <p:nvPicPr>
          <p:cNvPr id="25607" name="Picture 7" descr="(1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2073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муз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7188"/>
            <a:ext cx="8572500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821531" y="5286375"/>
            <a:ext cx="7786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000" b="1" dirty="0">
                <a:solidFill>
                  <a:srgbClr val="FFFF00"/>
                </a:solidFill>
              </a:rPr>
              <a:t>Памятник – музей ,   посвященный   защитникам обороны </a:t>
            </a:r>
            <a:r>
              <a:rPr lang="ru-RU" sz="2000" b="1" dirty="0" err="1">
                <a:solidFill>
                  <a:srgbClr val="FFFF00"/>
                </a:solidFill>
              </a:rPr>
              <a:t>Марухского</a:t>
            </a:r>
            <a:r>
              <a:rPr lang="ru-RU" sz="2000" b="1" dirty="0">
                <a:solidFill>
                  <a:srgbClr val="FFFF00"/>
                </a:solidFill>
              </a:rPr>
              <a:t> перевала.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642938" y="5072063"/>
            <a:ext cx="8072437" cy="1462087"/>
          </a:xfrm>
        </p:spPr>
        <p:txBody>
          <a:bodyPr/>
          <a:lstStyle/>
          <a:p>
            <a:r>
              <a:rPr lang="ru-RU" sz="4800" smtClean="0">
                <a:solidFill>
                  <a:srgbClr val="FFFF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495300" y="4117975"/>
            <a:ext cx="7777163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ru-RU" sz="1800" b="1" dirty="0" smtClean="0">
                <a:latin typeface="Arial" panose="020B0604020202020204" pitchFamily="34" charset="0"/>
              </a:rPr>
              <a:t>Протяженность Главного Кавказского хребта - 1200-1300км.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498475" y="4616450"/>
            <a:ext cx="6840538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ru-RU" sz="1800" b="1" dirty="0" smtClean="0">
                <a:latin typeface="Arial" panose="020B0604020202020204" pitchFamily="34" charset="0"/>
              </a:rPr>
              <a:t>Самая высокая гора – Эльбрус (5642 м.).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" y="5080000"/>
            <a:ext cx="7920038" cy="1477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Через перевалы пролегают </a:t>
            </a:r>
            <a:r>
              <a:rPr lang="ru-RU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Военно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Грузинская, Военно-Осетинская и </a:t>
            </a:r>
            <a:r>
              <a:rPr lang="ru-RU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Военно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Сухумская дороги, пешеходные тропы  и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тропы для вьючного транспорта,   ведущие в  Закавказье.</a:t>
            </a:r>
          </a:p>
          <a:p>
            <a:pPr>
              <a:defRPr/>
            </a:pP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288" y="6216650"/>
            <a:ext cx="7661275" cy="641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Снеговая линия проходит на уровне 3200 м. -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выше царство снега и льда.</a:t>
            </a:r>
            <a:r>
              <a:rPr lang="ru-RU" b="1" dirty="0" smtClean="0"/>
              <a:t>   </a:t>
            </a:r>
          </a:p>
        </p:txBody>
      </p:sp>
      <p:pic>
        <p:nvPicPr>
          <p:cNvPr id="9222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3251200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Кавказ - важный</a:t>
            </a:r>
            <a:br>
              <a:rPr lang="ru-RU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экономический</a:t>
            </a:r>
            <a:r>
              <a:rPr lang="ru-RU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br>
              <a:rPr lang="ru-RU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район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788" y="2039938"/>
            <a:ext cx="3816350" cy="9159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Кавказ - богатейший     </a:t>
            </a:r>
          </a:p>
          <a:p>
            <a:pPr>
              <a:defRPr/>
            </a:pP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сельскохозяйственный край.</a:t>
            </a:r>
          </a:p>
          <a:p>
            <a:pPr>
              <a:defRPr/>
            </a:pPr>
            <a:endParaRPr lang="ru-RU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434975" y="3035300"/>
            <a:ext cx="3816350" cy="641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Северном Кавказе и в Закавказье добывалось:</a:t>
            </a:r>
          </a:p>
        </p:txBody>
      </p:sp>
      <p:sp>
        <p:nvSpPr>
          <p:cNvPr id="10246" name="TextBox 17"/>
          <p:cNvSpPr txBox="1">
            <a:spLocks noChangeArrowheads="1"/>
          </p:cNvSpPr>
          <p:nvPr/>
        </p:nvSpPr>
        <p:spPr bwMode="auto">
          <a:xfrm>
            <a:off x="520700" y="3879850"/>
            <a:ext cx="3529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75000"/>
              <a:buFont typeface="Wingdings" panose="05000000000000000000" pitchFamily="2" charset="2"/>
              <a:buChar char="v"/>
            </a:pPr>
            <a:r>
              <a:rPr lang="ru-RU" b="1">
                <a:solidFill>
                  <a:srgbClr val="FF3300"/>
                </a:solidFill>
              </a:rPr>
              <a:t>86,5 % нефти; </a:t>
            </a:r>
          </a:p>
        </p:txBody>
      </p:sp>
      <p:sp>
        <p:nvSpPr>
          <p:cNvPr id="10247" name="TextBox 18"/>
          <p:cNvSpPr txBox="1">
            <a:spLocks noChangeArrowheads="1"/>
          </p:cNvSpPr>
          <p:nvPr/>
        </p:nvSpPr>
        <p:spPr bwMode="auto">
          <a:xfrm>
            <a:off x="9525" y="4446588"/>
            <a:ext cx="3468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SzPct val="80000"/>
              <a:buFont typeface="Wingdings" panose="05000000000000000000" pitchFamily="2" charset="2"/>
              <a:buChar char="v"/>
            </a:pPr>
            <a:r>
              <a:rPr lang="ru-RU" b="1">
                <a:solidFill>
                  <a:srgbClr val="FF3300"/>
                </a:solidFill>
              </a:rPr>
              <a:t>65% природного газа;</a:t>
            </a:r>
          </a:p>
        </p:txBody>
      </p:sp>
      <p:sp>
        <p:nvSpPr>
          <p:cNvPr id="10248" name="TextBox 20"/>
          <p:cNvSpPr txBox="1">
            <a:spLocks noChangeArrowheads="1"/>
          </p:cNvSpPr>
          <p:nvPr/>
        </p:nvSpPr>
        <p:spPr bwMode="auto">
          <a:xfrm>
            <a:off x="434975" y="4951413"/>
            <a:ext cx="369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75000"/>
              <a:buFont typeface="Wingdings" panose="05000000000000000000" pitchFamily="2" charset="2"/>
              <a:buChar char="v"/>
            </a:pPr>
            <a:r>
              <a:rPr lang="ru-RU" b="1">
                <a:solidFill>
                  <a:srgbClr val="FF3300"/>
                </a:solidFill>
              </a:rPr>
              <a:t>56, 5% марганцевой руды.</a:t>
            </a:r>
          </a:p>
        </p:txBody>
      </p:sp>
      <p:sp>
        <p:nvSpPr>
          <p:cNvPr id="10249" name="TextBox 21"/>
          <p:cNvSpPr txBox="1">
            <a:spLocks noChangeArrowheads="1"/>
          </p:cNvSpPr>
          <p:nvPr/>
        </p:nvSpPr>
        <p:spPr bwMode="auto">
          <a:xfrm>
            <a:off x="4714875" y="4786313"/>
            <a:ext cx="3756025" cy="641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Марухский</a:t>
            </a: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перевал – перевал на высоте 2748 м.</a:t>
            </a:r>
          </a:p>
        </p:txBody>
      </p:sp>
      <p:pic>
        <p:nvPicPr>
          <p:cNvPr id="16393" name="Picture 10" descr="D:\Портфель\История  новое\вов новое\кавказ 3\горы отды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857250"/>
            <a:ext cx="47148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244" grpId="0"/>
      <p:bldP spid="10246" grpId="0"/>
      <p:bldP spid="10247" grpId="0"/>
      <p:bldP spid="10248" grpId="0"/>
      <p:bldP spid="102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914400" y="476250"/>
            <a:ext cx="7545388" cy="13716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Планы немецкого командования по  </a:t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        захвату Кавказа в 1942 г.</a:t>
            </a:r>
            <a:r>
              <a:rPr lang="ru-RU" sz="3200" b="1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150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4558" r="5116" b="11356"/>
          <a:stretch>
            <a:fillRect/>
          </a:stretch>
        </p:blipFill>
        <p:spPr bwMode="auto">
          <a:xfrm>
            <a:off x="1619250" y="1773238"/>
            <a:ext cx="6121400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5292725" y="450850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b="1">
                <a:solidFill>
                  <a:srgbClr val="FF0000"/>
                </a:solidFill>
              </a:rPr>
              <a:t> Сталинград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4500563" y="6165850"/>
            <a:ext cx="2447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>
                <a:solidFill>
                  <a:schemeClr val="bg2"/>
                </a:solidFill>
              </a:rPr>
              <a:t>Кавказский хребет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2144713" y="6021388"/>
            <a:ext cx="187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>
                <a:solidFill>
                  <a:srgbClr val="FF0000"/>
                </a:solidFill>
              </a:rPr>
              <a:t>Черное море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6240463" y="5564188"/>
            <a:ext cx="1571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>
                <a:solidFill>
                  <a:srgbClr val="FF0000"/>
                </a:solidFill>
              </a:rPr>
              <a:t>Каспийское                        </a:t>
            </a:r>
          </a:p>
          <a:p>
            <a:r>
              <a:rPr lang="ru-RU" b="1">
                <a:solidFill>
                  <a:srgbClr val="FF0000"/>
                </a:solidFill>
              </a:rPr>
              <a:t>    море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6432550" y="5159375"/>
            <a:ext cx="1308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sz="1400" b="1" i="1">
                <a:solidFill>
                  <a:srgbClr val="FF0000"/>
                </a:solidFill>
              </a:rPr>
              <a:t> Астрахань</a:t>
            </a: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3779838" y="5661025"/>
            <a:ext cx="105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sz="1400" b="1">
                <a:solidFill>
                  <a:srgbClr val="FF0000"/>
                </a:solidFill>
              </a:rPr>
              <a:t> Майкоп</a:t>
            </a:r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2509838" y="4875213"/>
            <a:ext cx="1798637" cy="307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b="1" dirty="0" smtClean="0"/>
              <a:t>Группа армий «А»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679700" y="4373563"/>
            <a:ext cx="1820863" cy="369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b="1" dirty="0" smtClean="0"/>
              <a:t>Группа</a:t>
            </a:r>
            <a:r>
              <a:rPr lang="ru-RU" dirty="0" smtClean="0"/>
              <a:t> </a:t>
            </a:r>
            <a:r>
              <a:rPr lang="ru-RU" sz="1400" b="1" dirty="0" smtClean="0"/>
              <a:t>армий «Б»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076825" y="5661025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sz="1400" b="1">
                <a:solidFill>
                  <a:srgbClr val="FF3300"/>
                </a:solidFill>
              </a:rPr>
              <a:t> Грозный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6877050" y="6553200"/>
            <a:ext cx="81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sz="1400" b="1">
                <a:solidFill>
                  <a:srgbClr val="FF3300"/>
                </a:solidFill>
              </a:rPr>
              <a:t> Баку</a:t>
            </a:r>
          </a:p>
        </p:txBody>
      </p:sp>
      <p:sp>
        <p:nvSpPr>
          <p:cNvPr id="17422" name="Text Box 16"/>
          <p:cNvSpPr txBox="1">
            <a:spLocks noChangeArrowheads="1"/>
          </p:cNvSpPr>
          <p:nvPr/>
        </p:nvSpPr>
        <p:spPr bwMode="auto">
          <a:xfrm>
            <a:off x="2124075" y="1700213"/>
            <a:ext cx="1531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sz="1400" b="1">
                <a:solidFill>
                  <a:srgbClr val="FF0000"/>
                </a:solidFill>
              </a:rPr>
              <a:t> Мурманск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2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3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3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3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8100"/>
                            </p:stCondLst>
                            <p:childTnLst>
                              <p:par>
                                <p:cTn id="3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4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/>
      <p:bldP spid="21509" grpId="0"/>
      <p:bldP spid="21513" grpId="0"/>
      <p:bldP spid="21514" grpId="0" animBg="1"/>
      <p:bldP spid="21516" grpId="0" animBg="1"/>
      <p:bldP spid="21517" grpId="0"/>
      <p:bldP spid="215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>А. Гитлер: «Если я не получу нефть Майкопа и Грозного, я должен ликвидировать войну»</a:t>
            </a:r>
            <a:endParaRPr lang="ru-RU" sz="2400" dirty="0"/>
          </a:p>
        </p:txBody>
      </p:sp>
      <p:pic>
        <p:nvPicPr>
          <p:cNvPr id="12291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844675"/>
            <a:ext cx="2016125" cy="2447925"/>
          </a:xfrm>
        </p:spPr>
      </p:pic>
      <p:pic>
        <p:nvPicPr>
          <p:cNvPr id="12292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1844675"/>
            <a:ext cx="2066925" cy="2581275"/>
          </a:xfrm>
        </p:spPr>
      </p:pic>
      <p:pic>
        <p:nvPicPr>
          <p:cNvPr id="12293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1989138"/>
            <a:ext cx="279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741363" y="4941888"/>
            <a:ext cx="2303462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ru-RU" sz="1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Вильгельм Лист</a:t>
            </a:r>
          </a:p>
        </p:txBody>
      </p:sp>
      <p:sp>
        <p:nvSpPr>
          <p:cNvPr id="12295" name="TextBox 9"/>
          <p:cNvSpPr txBox="1">
            <a:spLocks noChangeArrowheads="1"/>
          </p:cNvSpPr>
          <p:nvPr/>
        </p:nvSpPr>
        <p:spPr bwMode="auto">
          <a:xfrm>
            <a:off x="6443663" y="4941888"/>
            <a:ext cx="2066925" cy="641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ru-RU" sz="1800" smtClean="0"/>
              <a:t>    </a:t>
            </a:r>
            <a:r>
              <a:rPr lang="ru-RU" sz="1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Эвальд фон       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ru-RU" sz="1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Клейст</a:t>
            </a:r>
          </a:p>
        </p:txBody>
      </p:sp>
      <p:sp>
        <p:nvSpPr>
          <p:cNvPr id="12296" name="TextBox 10"/>
          <p:cNvSpPr txBox="1">
            <a:spLocks noChangeArrowheads="1"/>
          </p:cNvSpPr>
          <p:nvPr/>
        </p:nvSpPr>
        <p:spPr bwMode="auto">
          <a:xfrm>
            <a:off x="3297238" y="5926138"/>
            <a:ext cx="2693987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ru-RU" sz="1800" smtClean="0"/>
              <a:t>          </a:t>
            </a:r>
            <a:r>
              <a:rPr lang="ru-RU" sz="1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Герман Гот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4" grpId="0"/>
      <p:bldP spid="12295" grpId="0"/>
      <p:bldP spid="122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3300"/>
                </a:solidFill>
              </a:rPr>
              <a:t>План по захвату Кавказа получил кодовое название       </a:t>
            </a:r>
            <a:br>
              <a:rPr lang="ru-RU" sz="4000" dirty="0" smtClean="0">
                <a:solidFill>
                  <a:srgbClr val="FF3300"/>
                </a:solidFill>
              </a:rPr>
            </a:br>
            <a:r>
              <a:rPr lang="ru-RU" sz="4000" dirty="0">
                <a:solidFill>
                  <a:srgbClr val="FF3300"/>
                </a:solidFill>
              </a:rPr>
              <a:t> </a:t>
            </a:r>
            <a:r>
              <a:rPr lang="ru-RU" sz="4000" dirty="0" smtClean="0">
                <a:solidFill>
                  <a:srgbClr val="FF3300"/>
                </a:solidFill>
              </a:rPr>
              <a:t>           «Эдельвейс»</a:t>
            </a:r>
          </a:p>
        </p:txBody>
      </p:sp>
      <p:sp>
        <p:nvSpPr>
          <p:cNvPr id="4608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</p:txBody>
      </p:sp>
      <p:sp>
        <p:nvSpPr>
          <p:cNvPr id="46086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6488" y="1905000"/>
            <a:ext cx="3929062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24 июля 1942 г. захвачен Ростов.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3 августа 1942г.-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     Ставрополь.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 7 августа 1942 г.-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      Армавир.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10 августа 1942 г.-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      Пятигорск.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 11 августа 1942 г.-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       Черкесск.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400" b="1" dirty="0" smtClean="0">
              <a:solidFill>
                <a:schemeClr val="folHlink"/>
              </a:solidFill>
            </a:endParaRPr>
          </a:p>
        </p:txBody>
      </p:sp>
      <p:pic>
        <p:nvPicPr>
          <p:cNvPr id="13317" name="Picture 7" descr="колона нем штурм орудий на марше на кавказ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43188"/>
            <a:ext cx="330517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1" presetClass="entr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" presetClass="entr" presetSubtype="10" fill="hold" grpId="2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6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6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6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60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60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60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6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6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6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60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60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60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60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60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60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 build="p"/>
      <p:bldP spid="46085" grpId="1" build="p"/>
      <p:bldP spid="46085" grpId="2" build="p"/>
      <p:bldP spid="4608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rgbClr val="FFFF66"/>
                </a:solidFill>
              </a:rPr>
              <a:t>Летом 1942 г. горнострелковый корпус генерала Р. Конрада стал быстро продвигаться к Главному Кавказскому хребту</a:t>
            </a:r>
          </a:p>
        </p:txBody>
      </p:sp>
      <p:pic>
        <p:nvPicPr>
          <p:cNvPr id="14340" name="Picture 8" descr="цв нем офицеры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776413"/>
            <a:ext cx="3230563" cy="2276475"/>
          </a:xfrm>
        </p:spPr>
      </p:pic>
      <p:pic>
        <p:nvPicPr>
          <p:cNvPr id="14339" name="Picture 7" descr="цв нем солд в горах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57" b="-2"/>
          <a:stretch>
            <a:fillRect/>
          </a:stretch>
        </p:blipFill>
        <p:spPr>
          <a:xfrm>
            <a:off x="4716463" y="4005263"/>
            <a:ext cx="3625850" cy="2663825"/>
          </a:xfrm>
        </p:spPr>
      </p:pic>
      <p:pic>
        <p:nvPicPr>
          <p:cNvPr id="14341" name="Picture 10" descr="Копия перевозка боеприпас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8" b="7269"/>
          <a:stretch>
            <a:fillRect/>
          </a:stretch>
        </p:blipFill>
        <p:spPr bwMode="auto">
          <a:xfrm>
            <a:off x="250825" y="2060575"/>
            <a:ext cx="4033838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032250" cy="1190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Немецкие горные стрелки - элита вооруженных сил Германии.</a:t>
            </a:r>
          </a:p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груди знак – горный цветок - </a:t>
            </a:r>
          </a:p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эдельвейс.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0032" y="5067300"/>
            <a:ext cx="39592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СССР подобных войск не было.</a:t>
            </a: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альпинисты оказались в разных родах войск на фронте.</a:t>
            </a:r>
          </a:p>
        </p:txBody>
      </p:sp>
      <p:pic>
        <p:nvPicPr>
          <p:cNvPr id="2662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383024"/>
            <a:ext cx="2592387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0"/>
            <a:ext cx="235108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5437187" y="1628775"/>
            <a:ext cx="2447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 dirty="0">
                <a:solidFill>
                  <a:srgbClr val="FFFF00"/>
                </a:solidFill>
              </a:rPr>
              <a:t>Эдельвейс-символ </a:t>
            </a:r>
          </a:p>
          <a:p>
            <a:r>
              <a:rPr lang="ru-RU" b="1" dirty="0">
                <a:solidFill>
                  <a:srgbClr val="FFFF00"/>
                </a:solidFill>
              </a:rPr>
              <a:t>              гор.</a:t>
            </a:r>
          </a:p>
        </p:txBody>
      </p:sp>
      <p:pic>
        <p:nvPicPr>
          <p:cNvPr id="21511" name="Picture 8" descr="C:\Users\1\Desktop\экипировка егере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500188"/>
            <a:ext cx="3571875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2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3559" grpId="0"/>
    </p:bld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2391</TotalTime>
  <Words>668</Words>
  <Application>Microsoft Office PowerPoint</Application>
  <PresentationFormat>Экран (4:3)</PresentationFormat>
  <Paragraphs>100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Arial</vt:lpstr>
      <vt:lpstr>Calibri</vt:lpstr>
      <vt:lpstr>Arial Black</vt:lpstr>
      <vt:lpstr>Wingdings</vt:lpstr>
      <vt:lpstr>Tahoma</vt:lpstr>
      <vt:lpstr>Times New Roman</vt:lpstr>
      <vt:lpstr>Вершина горы</vt:lpstr>
      <vt:lpstr>Трава</vt:lpstr>
      <vt:lpstr>Текстура</vt:lpstr>
      <vt:lpstr>Пиксел</vt:lpstr>
      <vt:lpstr>Оформление по умолчанию</vt:lpstr>
      <vt:lpstr>Салют</vt:lpstr>
      <vt:lpstr>Разрез</vt:lpstr>
      <vt:lpstr>ЛЕДОВАЯ КРЕПОСТЬ КАВКАЗА</vt:lpstr>
      <vt:lpstr>Презентация PowerPoint</vt:lpstr>
      <vt:lpstr>Презентация PowerPoint</vt:lpstr>
      <vt:lpstr>Кавказ - важный  экономический                  район</vt:lpstr>
      <vt:lpstr>Планы немецкого командования по           захвату Кавказа в 1942 г. </vt:lpstr>
      <vt:lpstr>А. Гитлер: «Если я не получу нефть Майкопа и Грозного, я должен ликвидировать войну»</vt:lpstr>
      <vt:lpstr>План по захвату Кавказа получил кодовое название                    «Эдельвейс»</vt:lpstr>
      <vt:lpstr>Летом 1942 г. горнострелковый корпус генерала Р. Конрада стал быстро продвигаться к Главному Кавказскому хребту</vt:lpstr>
      <vt:lpstr>Презентация PowerPoint</vt:lpstr>
      <vt:lpstr>Выяснилось, что перевалы защищать некому. Советское командование решило, что  «…перевалы сами по себе не доступны для врага»</vt:lpstr>
      <vt:lpstr>После того как немцы захватили Клухорский, Марухский и Санчарский перевалы была организована их оборона</vt:lpstr>
      <vt:lpstr>        На крутых склонах Кавказских гор,                   скованных вечными ледниками,               начались бои  за    перевалы</vt:lpstr>
      <vt:lpstr>Практически необученные для действий в горах, слабо оснащенные в материально-техническом оснащении, ценой своей жизни штурмовали перевалы пехотинцы, конюхи, артиллеристы</vt:lpstr>
      <vt:lpstr>На леднике только  мертвый лед  да холодные скалы</vt:lpstr>
      <vt:lpstr>Презентация PowerPoint</vt:lpstr>
      <vt:lpstr>Презентация PowerPoint</vt:lpstr>
      <vt:lpstr>Презентация PowerPoint</vt:lpstr>
      <vt:lpstr>В январе 1943 г. советскими войсками были освобождены: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ЛЕДОВАЯ КРЕПОСТЬ КАВКАЗА</dc:title>
  <dc:creator>Admin</dc:creator>
  <cp:lastModifiedBy>1</cp:lastModifiedBy>
  <cp:revision>136</cp:revision>
  <dcterms:created xsi:type="dcterms:W3CDTF">2015-02-26T06:06:31Z</dcterms:created>
  <dcterms:modified xsi:type="dcterms:W3CDTF">2020-05-06T10:06:50Z</dcterms:modified>
</cp:coreProperties>
</file>