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002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0" y="-9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XO Orie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XO Orie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XO Orie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1298BB0-F046-4029-B9F1-CF0167545A43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‹#›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XO Orie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6468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Carlito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/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Carlito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/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Carlito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latin typeface="Liberation Serif" pitchFamily="18"/>
                <a:ea typeface="Segoe UI" pitchFamily="2"/>
                <a:cs typeface="Carlito" pitchFamily="2"/>
              </a:defRPr>
            </a:lvl1pPr>
          </a:lstStyle>
          <a:p>
            <a:pPr lvl="0"/>
            <a:fld id="{CB67C0C6-4F46-4FBB-A54D-623D8DF1E0C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9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XO Oriel" pitchFamily="18"/>
        <a:ea typeface="Microsoft YaHei" pitchFamily="2"/>
        <a:cs typeface="Lucida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C85BA0D-51C9-45B4-9126-FC66233843DC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Carlito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B391C2A-99C2-4D1C-91E9-F8B3ADABB048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Carlito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30E6713-D6B1-4780-91CC-CCB98CCEA120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3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Carlito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0B42715-0903-4073-97B2-8BE36F272607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4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Carlito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AA00F9B-E226-4836-BC08-FC76CAA4C1C0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5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Carlito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565560" y="567000"/>
            <a:ext cx="6615360" cy="2457360"/>
          </a:xfrm>
        </p:spPr>
        <p:txBody>
          <a:bodyPr anchor="b"/>
          <a:lstStyle>
            <a:lvl1pPr>
              <a:defRPr sz="397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565560" y="3178440"/>
            <a:ext cx="5292360" cy="1610280"/>
          </a:xfrm>
        </p:spPr>
        <p:txBody>
          <a:bodyPr anchor="t"/>
          <a:lstStyle>
            <a:lvl1pPr marL="0" indent="0">
              <a:buNone/>
              <a:defRPr sz="173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ED92FE-7F44-417D-89E6-2222632E3B48}" type="slidenum">
              <a:rPr/>
              <a:pPr lvl="0"/>
              <a:t>‹#›</a:t>
            </a:fld>
            <a:endParaRPr lang="ru-RU"/>
          </a:p>
        </p:txBody>
      </p:sp>
      <p:cxnSp>
        <p:nvCxnSpPr>
          <p:cNvPr id="7" name="Straight Connector 15"/>
          <p:cNvCxnSpPr/>
          <p:nvPr/>
        </p:nvCxnSpPr>
        <p:spPr>
          <a:xfrm flipH="1">
            <a:off x="6803280" y="6840"/>
            <a:ext cx="3150000" cy="3150360"/>
          </a:xfrm>
          <a:prstGeom prst="straightConnector1">
            <a:avLst/>
          </a:prstGeom>
          <a:noFill/>
          <a:ln w="12600">
            <a:solidFill>
              <a:srgbClr val="FFFFFF"/>
            </a:solidFill>
            <a:prstDash val="solid"/>
            <a:miter/>
          </a:ln>
        </p:spPr>
      </p:cxnSp>
      <p:cxnSp>
        <p:nvCxnSpPr>
          <p:cNvPr id="8" name="Straight Connector 16"/>
          <p:cNvCxnSpPr/>
          <p:nvPr/>
        </p:nvCxnSpPr>
        <p:spPr>
          <a:xfrm flipH="1">
            <a:off x="5050440" y="75600"/>
            <a:ext cx="5027400" cy="5027760"/>
          </a:xfrm>
          <a:prstGeom prst="straightConnector1">
            <a:avLst/>
          </a:prstGeom>
          <a:noFill/>
          <a:ln w="12600">
            <a:solidFill>
              <a:srgbClr val="FFFFFF"/>
            </a:solidFill>
            <a:prstDash val="solid"/>
            <a:miter/>
          </a:ln>
        </p:spPr>
      </p:cxnSp>
      <p:cxnSp>
        <p:nvCxnSpPr>
          <p:cNvPr id="9" name="Straight Connector 18"/>
          <p:cNvCxnSpPr/>
          <p:nvPr/>
        </p:nvCxnSpPr>
        <p:spPr>
          <a:xfrm flipH="1">
            <a:off x="5982840" y="189000"/>
            <a:ext cx="4095000" cy="4095360"/>
          </a:xfrm>
          <a:prstGeom prst="straightConnector1">
            <a:avLst/>
          </a:prstGeom>
          <a:noFill/>
          <a:ln w="12600">
            <a:solidFill>
              <a:srgbClr val="FFFFFF"/>
            </a:solidFill>
            <a:prstDash val="solid"/>
            <a:miter/>
          </a:ln>
        </p:spPr>
      </p:cxnSp>
      <p:cxnSp>
        <p:nvCxnSpPr>
          <p:cNvPr id="10" name="Straight Connector 20"/>
          <p:cNvCxnSpPr/>
          <p:nvPr/>
        </p:nvCxnSpPr>
        <p:spPr>
          <a:xfrm flipH="1">
            <a:off x="6065280" y="26640"/>
            <a:ext cx="4012560" cy="4012919"/>
          </a:xfrm>
          <a:prstGeom prst="straightConnector1">
            <a:avLst/>
          </a:prstGeom>
          <a:noFill/>
          <a:ln w="31680">
            <a:solidFill>
              <a:srgbClr val="FFFFFF"/>
            </a:solidFill>
            <a:prstDash val="solid"/>
            <a:miter/>
          </a:ln>
        </p:spPr>
      </p:cxnSp>
      <p:cxnSp>
        <p:nvCxnSpPr>
          <p:cNvPr id="11" name="Straight Connector 22"/>
          <p:cNvCxnSpPr/>
          <p:nvPr/>
        </p:nvCxnSpPr>
        <p:spPr>
          <a:xfrm flipH="1">
            <a:off x="6486840" y="503999"/>
            <a:ext cx="3591000" cy="3591361"/>
          </a:xfrm>
          <a:prstGeom prst="straightConnector1">
            <a:avLst/>
          </a:prstGeom>
          <a:noFill/>
          <a:ln w="31680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9255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567000" y="440999"/>
            <a:ext cx="8945280" cy="2583360"/>
          </a:xfrm>
          <a:ln w="15840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algn="ctr">
              <a:spcBef>
                <a:spcPts val="300"/>
              </a:spcBef>
              <a:spcAft>
                <a:spcPts val="496"/>
              </a:spcAft>
              <a:defRPr sz="1320" cap="none">
                <a:solidFill>
                  <a:srgbClr val="0F496F"/>
                </a:solidFill>
              </a:defRPr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56000" y="3178440"/>
            <a:ext cx="6866280" cy="378000"/>
          </a:xfrm>
        </p:spPr>
        <p:txBody>
          <a:bodyPr anchor="t"/>
          <a:lstStyle>
            <a:lvl1pPr marL="0" indent="0">
              <a:spcBef>
                <a:spcPts val="300"/>
              </a:spcBef>
              <a:defRPr sz="132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A57DE1-D739-4E64-91FD-1B1EF44010D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65560" y="567000"/>
            <a:ext cx="8316360" cy="2268360"/>
          </a:xfrm>
        </p:spPr>
        <p:txBody>
          <a:bodyPr/>
          <a:lstStyle>
            <a:lvl1pPr>
              <a:defRPr sz="264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65560" y="3402360"/>
            <a:ext cx="7057800" cy="155411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C85A8-753D-4A8B-B30E-948CEFE79EB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43920" y="567000"/>
            <a:ext cx="7560360" cy="2268360"/>
          </a:xfrm>
        </p:spPr>
        <p:txBody>
          <a:bodyPr/>
          <a:lstStyle>
            <a:lvl1pPr>
              <a:defRPr sz="264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195919" y="2835360"/>
            <a:ext cx="7056360" cy="3150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65560" y="3556440"/>
            <a:ext cx="7056360" cy="13931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623B26-EA9A-4410-8909-FC0CA69C3626}" type="slidenum">
              <a:rPr/>
              <a:pPr lvl="0"/>
              <a:t>‹#›</a:t>
            </a:fld>
            <a:endParaRPr lang="ru-RU"/>
          </a:p>
        </p:txBody>
      </p:sp>
      <p:sp>
        <p:nvSpPr>
          <p:cNvPr id="8" name="TextBox 13"/>
          <p:cNvSpPr txBox="1"/>
          <p:nvPr/>
        </p:nvSpPr>
        <p:spPr>
          <a:xfrm>
            <a:off x="439559" y="671760"/>
            <a:ext cx="503999" cy="483480"/>
          </a:xfrm>
          <a:prstGeom prst="rect">
            <a:avLst/>
          </a:prstGeom>
          <a:noFill/>
          <a:ln>
            <a:noFill/>
          </a:ln>
        </p:spPr>
        <p:txBody>
          <a:bodyPr vert="horz" wrap="square" lIns="75600" tIns="37800" rIns="75600" bIns="37800" anchor="ctr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62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Lucida Sans" pitchFamily="2"/>
              </a:rPr>
              <a:t>“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8504280" y="2289240"/>
            <a:ext cx="503999" cy="483480"/>
          </a:xfrm>
          <a:prstGeom prst="rect">
            <a:avLst/>
          </a:prstGeom>
          <a:noFill/>
          <a:ln>
            <a:noFill/>
          </a:ln>
        </p:spPr>
        <p:txBody>
          <a:bodyPr vert="horz" wrap="square" lIns="75600" tIns="37800" rIns="75600" bIns="378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62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Lucida Sans" pitchFamily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0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65560" y="2835360"/>
            <a:ext cx="7056360" cy="1403639"/>
          </a:xfrm>
        </p:spPr>
        <p:txBody>
          <a:bodyPr anchor="b"/>
          <a:lstStyle>
            <a:lvl1pPr>
              <a:defRPr sz="264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65560" y="4244040"/>
            <a:ext cx="7057800" cy="711360"/>
          </a:xfrm>
        </p:spPr>
        <p:txBody>
          <a:bodyPr anchor="t"/>
          <a:lstStyle>
            <a:lvl1pPr marL="0" indent="0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CF1953-CC37-4FFB-B099-7DB6466CCDF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43920" y="567000"/>
            <a:ext cx="7560360" cy="2268360"/>
          </a:xfrm>
        </p:spPr>
        <p:txBody>
          <a:bodyPr/>
          <a:lstStyle>
            <a:lvl1pPr>
              <a:defRPr sz="264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565560" y="3248280"/>
            <a:ext cx="7056360" cy="867959"/>
          </a:xfrm>
        </p:spPr>
        <p:txBody>
          <a:bodyPr anchor="b"/>
          <a:lstStyle>
            <a:lvl1pPr marL="0">
              <a:spcBef>
                <a:spcPts val="0"/>
              </a:spcBef>
              <a:defRPr sz="198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65560" y="4116239"/>
            <a:ext cx="7056360" cy="840239"/>
          </a:xfrm>
        </p:spPr>
        <p:txBody>
          <a:bodyPr anchor="t"/>
          <a:lstStyle>
            <a:lvl1pPr marL="0" indent="0">
              <a:buNone/>
              <a:defRPr sz="149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40C82C-302B-46EF-8D3A-6E149F7935C2}" type="slidenum">
              <a:rPr/>
              <a:pPr lvl="0"/>
              <a:t>‹#›</a:t>
            </a:fld>
            <a:endParaRPr lang="ru-RU"/>
          </a:p>
        </p:txBody>
      </p:sp>
      <p:sp>
        <p:nvSpPr>
          <p:cNvPr id="8" name="TextBox 10"/>
          <p:cNvSpPr txBox="1"/>
          <p:nvPr/>
        </p:nvSpPr>
        <p:spPr>
          <a:xfrm>
            <a:off x="439559" y="671760"/>
            <a:ext cx="503999" cy="483480"/>
          </a:xfrm>
          <a:prstGeom prst="rect">
            <a:avLst/>
          </a:prstGeom>
          <a:noFill/>
          <a:ln>
            <a:noFill/>
          </a:ln>
        </p:spPr>
        <p:txBody>
          <a:bodyPr vert="horz" wrap="square" lIns="75600" tIns="37800" rIns="75600" bIns="37800" anchor="ctr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62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Lucida Sans" pitchFamily="2"/>
              </a:rPr>
              <a:t>“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8504280" y="2289240"/>
            <a:ext cx="503999" cy="483480"/>
          </a:xfrm>
          <a:prstGeom prst="rect">
            <a:avLst/>
          </a:prstGeom>
          <a:noFill/>
          <a:ln>
            <a:noFill/>
          </a:ln>
        </p:spPr>
        <p:txBody>
          <a:bodyPr vert="horz" wrap="square" lIns="75600" tIns="37800" rIns="75600" bIns="378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62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Lucida Sans" pitchFamily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0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65560" y="567000"/>
            <a:ext cx="8316360" cy="2268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565560" y="3248280"/>
            <a:ext cx="7056360" cy="692999"/>
          </a:xfrm>
        </p:spPr>
        <p:txBody>
          <a:bodyPr anchor="b"/>
          <a:lstStyle>
            <a:lvl1pPr marL="0">
              <a:spcBef>
                <a:spcPts val="0"/>
              </a:spcBef>
              <a:defRPr sz="198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65560" y="3941279"/>
            <a:ext cx="7056360" cy="1015200"/>
          </a:xfrm>
        </p:spPr>
        <p:txBody>
          <a:bodyPr anchor="t"/>
          <a:lstStyle>
            <a:lvl1pPr marL="0" indent="0">
              <a:buNone/>
              <a:defRPr sz="149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A257A6-34B4-4688-A673-EA5C33996B7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0800AA-7472-4047-A1D5-10BEFDFC2D8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181279" y="567000"/>
            <a:ext cx="1700999" cy="3780360"/>
          </a:xfrm>
        </p:spPr>
        <p:txBody>
          <a:bodyPr vert="eaVert" anchor="t" anchorCtr="1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67000" y="567000"/>
            <a:ext cx="6468479" cy="4389480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70820D-4233-4936-B205-F93CFBFC7CE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65560" y="567000"/>
            <a:ext cx="7056360" cy="2989440"/>
          </a:xfrm>
        </p:spPr>
        <p:txBody>
          <a:bodyPr/>
          <a:lstStyle>
            <a:lvl1pPr marL="236160" indent="-236160"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defRPr sz="1660" cap="none">
                <a:solidFill>
                  <a:srgbClr val="0F496F"/>
                </a:solidFill>
              </a:defRPr>
            </a:lvl1pPr>
            <a:lvl2pPr marL="614160" marR="0" lvl="1" indent="-236160" algn="l" rtl="0" hangingPunct="1">
              <a:lnSpc>
                <a:spcPct val="100000"/>
              </a:lnSpc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49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2pPr>
            <a:lvl3pPr marL="992159" marR="0" lvl="2" indent="-23616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32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3pPr>
            <a:lvl4pPr marL="1275840" marR="0" lvl="3" indent="-14184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16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4pPr>
            <a:lvl5pPr marL="1653839" marR="0" lvl="4" indent="-14184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16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2BA425-0DAB-4727-AE91-B5BC1F0C0C0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65560" y="1659240"/>
            <a:ext cx="7056360" cy="1886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65560" y="3717360"/>
            <a:ext cx="7056360" cy="1239120"/>
          </a:xfrm>
        </p:spPr>
        <p:txBody>
          <a:bodyPr anchor="t"/>
          <a:lstStyle>
            <a:lvl1pPr marL="0" indent="0">
              <a:defRPr sz="149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98346E-8E4A-4CD3-98FF-E9662527201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65560" y="567000"/>
            <a:ext cx="4082400" cy="2989440"/>
          </a:xfrm>
        </p:spPr>
        <p:txBody>
          <a:bodyPr/>
          <a:lstStyle>
            <a:lvl1pPr marL="236160" indent="-236160"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defRPr sz="1660" cap="none">
                <a:solidFill>
                  <a:srgbClr val="0F496F"/>
                </a:solidFill>
              </a:defRPr>
            </a:lvl1pPr>
            <a:lvl2pPr marL="614160" marR="0" lvl="1" indent="-236160" algn="l" rtl="0" hangingPunct="1">
              <a:lnSpc>
                <a:spcPct val="100000"/>
              </a:lnSpc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49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2pPr>
            <a:lvl3pPr marL="992159" marR="0" lvl="2" indent="-23616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32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3pPr>
            <a:lvl4pPr marL="1275840" marR="0" lvl="3" indent="-14184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16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4pPr>
            <a:lvl5pPr marL="1653839" marR="0" lvl="4" indent="-14184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16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802400" y="567000"/>
            <a:ext cx="4079880" cy="2989440"/>
          </a:xfrm>
        </p:spPr>
        <p:txBody>
          <a:bodyPr/>
          <a:lstStyle>
            <a:lvl1pPr marL="236160" indent="-236160"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defRPr sz="1660" cap="none">
                <a:solidFill>
                  <a:srgbClr val="0F496F"/>
                </a:solidFill>
              </a:defRPr>
            </a:lvl1pPr>
            <a:lvl2pPr marL="614160" marR="0" lvl="1" indent="-236160" algn="l" rtl="0" hangingPunct="1">
              <a:lnSpc>
                <a:spcPct val="100000"/>
              </a:lnSpc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49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2pPr>
            <a:lvl3pPr marL="992159" marR="0" lvl="2" indent="-23616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32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3pPr>
            <a:lvl4pPr marL="1275840" marR="0" lvl="3" indent="-14184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16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4pPr>
            <a:lvl5pPr marL="1653839" marR="0" lvl="4" indent="-14184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16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7C9645-81EB-4810-84AC-AB1C7FBA938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9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03880" y="567000"/>
            <a:ext cx="3844440" cy="476640"/>
          </a:xfrm>
        </p:spPr>
        <p:txBody>
          <a:bodyPr anchor="b"/>
          <a:lstStyle>
            <a:lvl1pPr marL="0" indent="0">
              <a:spcBef>
                <a:spcPts val="601"/>
              </a:spcBef>
              <a:defRPr sz="232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565560" y="1050480"/>
            <a:ext cx="4082400" cy="2505960"/>
          </a:xfrm>
        </p:spPr>
        <p:txBody>
          <a:bodyPr anchor="t"/>
          <a:lstStyle>
            <a:lvl1pPr marL="236160" indent="-236160"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defRPr sz="1660" cap="none">
                <a:solidFill>
                  <a:srgbClr val="0F496F"/>
                </a:solidFill>
              </a:defRPr>
            </a:lvl1pPr>
            <a:lvl2pPr marL="614160" marR="0" lvl="1" indent="-236160" algn="l" rtl="0" hangingPunct="1">
              <a:lnSpc>
                <a:spcPct val="100000"/>
              </a:lnSpc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49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2pPr>
            <a:lvl3pPr marL="992159" marR="0" lvl="2" indent="-23616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32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3pPr>
            <a:lvl4pPr marL="1275840" marR="0" lvl="3" indent="-14184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16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4pPr>
            <a:lvl5pPr marL="1653839" marR="0" lvl="4" indent="-14184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16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26320" y="567000"/>
            <a:ext cx="3857400" cy="47664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32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4800960" y="1043639"/>
            <a:ext cx="4075560" cy="2505960"/>
          </a:xfrm>
        </p:spPr>
        <p:txBody>
          <a:bodyPr anchor="t"/>
          <a:lstStyle>
            <a:lvl1pPr marL="236160" indent="-236160"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defRPr sz="1660" cap="none">
                <a:solidFill>
                  <a:srgbClr val="0F496F"/>
                </a:solidFill>
              </a:defRPr>
            </a:lvl1pPr>
            <a:lvl2pPr marL="614160" marR="0" lvl="1" indent="-236160" algn="l" rtl="0" hangingPunct="1">
              <a:lnSpc>
                <a:spcPct val="100000"/>
              </a:lnSpc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49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2pPr>
            <a:lvl3pPr marL="992159" marR="0" lvl="2" indent="-23616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32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3pPr>
            <a:lvl4pPr marL="1275840" marR="0" lvl="3" indent="-14184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16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4pPr>
            <a:lvl5pPr marL="1653839" marR="0" lvl="4" indent="-14184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16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479E59-8A7D-4D0D-A24A-57F6BB1AE29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C0C60C-7C0C-4EA2-B2C3-B3B2C2ACAC7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6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1A6933-401E-43D2-8324-229C0E41DFC6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503999" y="226080"/>
            <a:ext cx="9072000" cy="946440"/>
          </a:xfrm>
        </p:spPr>
        <p:txBody>
          <a:bodyPr lIns="0" tIns="0" rIns="0" bIns="0"/>
          <a:lstStyle>
            <a:lvl1pPr algn="ctr" hangingPunct="0">
              <a:defRPr sz="4400" cap="none">
                <a:latin typeface="XO Oriel" pitchFamily="18"/>
              </a:defRPr>
            </a:lvl1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2000" cy="3288600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spcAft>
                <a:spcPts val="0"/>
              </a:spcAft>
              <a:defRPr sz="320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XO Oriel" pitchFamily="18"/>
                <a:ea typeface="Microsoft YaHei" pitchFamily="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857919" y="567000"/>
            <a:ext cx="3024360" cy="1134000"/>
          </a:xfrm>
        </p:spPr>
        <p:txBody>
          <a:bodyPr anchor="b"/>
          <a:lstStyle>
            <a:lvl1pPr>
              <a:defRPr sz="198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65560" y="567000"/>
            <a:ext cx="4914360" cy="4389480"/>
          </a:xfrm>
        </p:spPr>
        <p:txBody>
          <a:bodyPr/>
          <a:lstStyle>
            <a:lvl1pPr marL="236160" indent="-236160"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defRPr sz="1660" cap="none">
                <a:solidFill>
                  <a:srgbClr val="0F496F"/>
                </a:solidFill>
              </a:defRPr>
            </a:lvl1pPr>
            <a:lvl2pPr marL="614160" marR="0" lvl="1" indent="-236160" algn="l" rtl="0" hangingPunct="1">
              <a:lnSpc>
                <a:spcPct val="100000"/>
              </a:lnSpc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49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2pPr>
            <a:lvl3pPr marL="992159" marR="0" lvl="2" indent="-23616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32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3pPr>
            <a:lvl4pPr marL="1275840" marR="0" lvl="3" indent="-14184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16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4pPr>
            <a:lvl5pPr marL="1653839" marR="0" lvl="4" indent="-141840" algn="l" rtl="0" hangingPunct="1">
              <a:lnSpc>
                <a:spcPct val="100000"/>
              </a:lnSpc>
              <a:spcBef>
                <a:spcPts val="3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ru-RU" sz="1160" b="0" i="0" u="none" strike="noStrike" kern="1200" cap="none" spc="0" baseline="0">
                <a:ln>
                  <a:noFill/>
                </a:ln>
                <a:solidFill>
                  <a:srgbClr val="0F496F"/>
                </a:solidFill>
                <a:highlight>
                  <a:scrgbClr r="0" g="0" b="0">
                    <a:alpha val="0"/>
                  </a:scrgbClr>
                </a:highlight>
                <a:latin typeface="Century Gothic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857919" y="1827360"/>
            <a:ext cx="3024360" cy="1729080"/>
          </a:xfrm>
        </p:spPr>
        <p:txBody>
          <a:bodyPr anchor="t"/>
          <a:lstStyle>
            <a:lvl1pPr marL="0" indent="0">
              <a:spcBef>
                <a:spcPts val="300"/>
              </a:spcBef>
              <a:defRPr sz="132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1A1E4E-EC13-4AC8-9B79-27A6627CB8E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904920" y="1197000"/>
            <a:ext cx="4977360" cy="945000"/>
          </a:xfrm>
        </p:spPr>
        <p:txBody>
          <a:bodyPr anchor="b"/>
          <a:lstStyle>
            <a:lvl1pPr>
              <a:defRPr sz="232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817560" y="756000"/>
            <a:ext cx="2712960" cy="3780360"/>
          </a:xfrm>
          <a:ln w="15840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algn="ctr">
              <a:spcBef>
                <a:spcPts val="300"/>
              </a:spcBef>
              <a:spcAft>
                <a:spcPts val="496"/>
              </a:spcAft>
              <a:defRPr sz="1320" cap="none">
                <a:solidFill>
                  <a:srgbClr val="0F496F"/>
                </a:solidFill>
              </a:defRPr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3904920" y="2296080"/>
            <a:ext cx="4978800" cy="1694160"/>
          </a:xfrm>
        </p:spPr>
        <p:txBody>
          <a:bodyPr anchor="t"/>
          <a:lstStyle>
            <a:lvl1pPr marL="0" indent="0">
              <a:defRPr sz="149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D0833E-EE2C-44A6-BC3B-68FDE9ADD9D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612560" y="2450160"/>
            <a:ext cx="2465280" cy="2653200"/>
            <a:chOff x="7612560" y="2450160"/>
            <a:chExt cx="2465280" cy="2653200"/>
          </a:xfrm>
        </p:grpSpPr>
        <p:cxnSp>
          <p:nvCxnSpPr>
            <p:cNvPr id="3" name="Straight Connector 7"/>
            <p:cNvCxnSpPr/>
            <p:nvPr/>
          </p:nvCxnSpPr>
          <p:spPr>
            <a:xfrm flipH="1">
              <a:off x="9323280" y="2450160"/>
              <a:ext cx="754560" cy="754920"/>
            </a:xfrm>
            <a:prstGeom prst="straightConnector1">
              <a:avLst/>
            </a:prstGeom>
            <a:noFill/>
            <a:ln w="9360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4" name="Straight Connector 8"/>
            <p:cNvCxnSpPr/>
            <p:nvPr/>
          </p:nvCxnSpPr>
          <p:spPr>
            <a:xfrm flipH="1">
              <a:off x="7612560" y="2638080"/>
              <a:ext cx="2465280" cy="2465280"/>
            </a:xfrm>
            <a:prstGeom prst="straightConnector1">
              <a:avLst/>
            </a:prstGeom>
            <a:noFill/>
            <a:ln w="9360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5" name="Straight Connector 9"/>
            <p:cNvCxnSpPr/>
            <p:nvPr/>
          </p:nvCxnSpPr>
          <p:spPr>
            <a:xfrm flipH="1">
              <a:off x="8510040" y="2716200"/>
              <a:ext cx="1567800" cy="1568160"/>
            </a:xfrm>
            <a:prstGeom prst="straightConnector1">
              <a:avLst/>
            </a:prstGeom>
            <a:noFill/>
            <a:ln w="9360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6" name="Straight Connector 10"/>
            <p:cNvCxnSpPr/>
            <p:nvPr/>
          </p:nvCxnSpPr>
          <p:spPr>
            <a:xfrm flipH="1">
              <a:off x="8634599" y="2589119"/>
              <a:ext cx="1443241" cy="1443240"/>
            </a:xfrm>
            <a:prstGeom prst="straightConnector1">
              <a:avLst/>
            </a:prstGeom>
            <a:noFill/>
            <a:ln w="28440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7" name="Straight Connector 11"/>
            <p:cNvCxnSpPr/>
            <p:nvPr/>
          </p:nvCxnSpPr>
          <p:spPr>
            <a:xfrm flipH="1">
              <a:off x="9028080" y="3045240"/>
              <a:ext cx="1049760" cy="1050120"/>
            </a:xfrm>
            <a:prstGeom prst="straightConnector1">
              <a:avLst/>
            </a:prstGeom>
            <a:noFill/>
            <a:ln w="28440">
              <a:solidFill>
                <a:srgbClr val="FFFFFF"/>
              </a:solidFill>
              <a:prstDash val="solid"/>
              <a:miter/>
            </a:ln>
          </p:spPr>
        </p:cxnSp>
      </p:grpSp>
      <p:sp>
        <p:nvSpPr>
          <p:cNvPr id="8" name="Title Placeholder 1"/>
          <p:cNvSpPr txBox="1">
            <a:spLocks noGrp="1"/>
          </p:cNvSpPr>
          <p:nvPr>
            <p:ph type="title"/>
          </p:nvPr>
        </p:nvSpPr>
        <p:spPr>
          <a:xfrm>
            <a:off x="565560" y="3710520"/>
            <a:ext cx="7056360" cy="1245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" name="Text Placeholder 2"/>
          <p:cNvSpPr txBox="1">
            <a:spLocks noGrp="1"/>
          </p:cNvSpPr>
          <p:nvPr>
            <p:ph type="body" idx="1"/>
          </p:nvPr>
        </p:nvSpPr>
        <p:spPr>
          <a:xfrm>
            <a:off x="565560" y="567000"/>
            <a:ext cx="7056360" cy="298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XO Oriel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XO Oriel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XO Oriel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XO Oriel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XO Oriel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XO Oriel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XO Oriel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XO Oriel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XO Oriel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XO Oriel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89279" y="5103360"/>
            <a:ext cx="1323000" cy="302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/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Carlito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565560" y="5103360"/>
            <a:ext cx="6237360" cy="302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/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Carlito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68360" y="4612680"/>
            <a:ext cx="944280" cy="554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640" b="0" i="0" u="none" strike="noStrike" kern="1200" cap="none" spc="0" baseline="0">
                <a:solidFill>
                  <a:srgbClr val="0A304A"/>
                </a:solidFill>
                <a:latin typeface="Century Gothic"/>
                <a:ea typeface="Segoe UI" pitchFamily="2"/>
                <a:cs typeface="Carlito" pitchFamily="2"/>
              </a:defRPr>
            </a:lvl1pPr>
          </a:lstStyle>
          <a:p>
            <a:pPr lvl="0"/>
            <a:fld id="{C5784FAF-4449-4D6C-A9F8-A5EFD3E020B4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2980" b="0" i="0" u="none" strike="noStrike" kern="1200" cap="all" spc="0" baseline="0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Century Gothic" pitchFamily="18"/>
          <a:ea typeface="Microsoft YaHei" pitchFamily="2"/>
          <a:cs typeface="Lucida Sans" pitchFamily="2"/>
        </a:defRPr>
      </a:lvl1pPr>
    </p:titleStyle>
    <p:bodyStyle>
      <a:lvl1pPr marL="236160" marR="0" lvl="0" indent="-236160" algn="l" rtl="0" hangingPunct="1">
        <a:lnSpc>
          <a:spcPct val="100000"/>
        </a:lnSpc>
        <a:spcBef>
          <a:spcPts val="400"/>
        </a:spcBef>
        <a:spcAft>
          <a:spcPts val="496"/>
        </a:spcAft>
        <a:buSzPct val="45000"/>
        <a:buFont typeface="StarSymbol"/>
        <a:buChar char="●"/>
        <a:tabLst/>
        <a:defRPr lang="ru-RU" sz="1660" b="0" i="0" u="none" strike="noStrike" kern="1200" cap="none" spc="0" baseline="0">
          <a:solidFill>
            <a:srgbClr val="0F496F"/>
          </a:solidFill>
          <a:latin typeface="Century Gothic"/>
        </a:defRPr>
      </a:lvl1pPr>
      <a:lvl2pPr marL="614160" marR="0" lvl="1" indent="-236160" algn="l" rtl="0" hangingPunct="1">
        <a:lnSpc>
          <a:spcPct val="100000"/>
        </a:lnSpc>
        <a:spcBef>
          <a:spcPts val="400"/>
        </a:spcBef>
        <a:spcAft>
          <a:spcPts val="496"/>
        </a:spcAft>
        <a:buSzPct val="75000"/>
        <a:buFont typeface="StarSymbol"/>
        <a:buChar char="–"/>
        <a:tabLst/>
        <a:defRPr lang="ru-RU" sz="1490" b="0" i="0" u="none" strike="noStrike" kern="1200" cap="none" spc="0" baseline="0">
          <a:solidFill>
            <a:srgbClr val="0F496F"/>
          </a:solidFill>
          <a:latin typeface="Century Gothic"/>
        </a:defRPr>
      </a:lvl2pPr>
      <a:lvl3pPr marL="992159" marR="0" lvl="2" indent="-236160" algn="l" rtl="0" hangingPunct="1">
        <a:lnSpc>
          <a:spcPct val="100000"/>
        </a:lnSpc>
        <a:spcBef>
          <a:spcPts val="300"/>
        </a:spcBef>
        <a:spcAft>
          <a:spcPts val="496"/>
        </a:spcAft>
        <a:buSzPct val="45000"/>
        <a:buFont typeface="StarSymbol"/>
        <a:buChar char="●"/>
        <a:tabLst/>
        <a:defRPr lang="ru-RU" sz="1320" b="0" i="0" u="none" strike="noStrike" kern="1200" cap="none" spc="0" baseline="0">
          <a:solidFill>
            <a:srgbClr val="0F496F"/>
          </a:solidFill>
          <a:latin typeface="Century Gothic"/>
        </a:defRPr>
      </a:lvl3pPr>
      <a:lvl4pPr marL="1275840" marR="0" lvl="3" indent="-141840" algn="l" rtl="0" hangingPunct="1">
        <a:lnSpc>
          <a:spcPct val="100000"/>
        </a:lnSpc>
        <a:spcBef>
          <a:spcPts val="300"/>
        </a:spcBef>
        <a:spcAft>
          <a:spcPts val="496"/>
        </a:spcAft>
        <a:buSzPct val="75000"/>
        <a:buFont typeface="StarSymbol"/>
        <a:buChar char="–"/>
        <a:tabLst/>
        <a:defRPr lang="ru-RU" sz="1160" b="0" i="0" u="none" strike="noStrike" kern="1200" cap="none" spc="0" baseline="0">
          <a:solidFill>
            <a:srgbClr val="0F496F"/>
          </a:solidFill>
          <a:latin typeface="Century Gothic"/>
        </a:defRPr>
      </a:lvl4pPr>
      <a:lvl5pPr marL="1653839" marR="0" lvl="4" indent="-141840" algn="l" rtl="0" hangingPunct="1">
        <a:lnSpc>
          <a:spcPct val="100000"/>
        </a:lnSpc>
        <a:spcBef>
          <a:spcPts val="300"/>
        </a:spcBef>
        <a:spcAft>
          <a:spcPts val="496"/>
        </a:spcAft>
        <a:buSzPct val="45000"/>
        <a:buFont typeface="StarSymbol"/>
        <a:buChar char="●"/>
        <a:tabLst/>
        <a:defRPr lang="ru-RU" sz="1160" b="0" i="0" u="none" strike="noStrike" kern="1200" cap="none" spc="0" baseline="0">
          <a:solidFill>
            <a:srgbClr val="0F496F"/>
          </a:solidFill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Picture backgrou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3719" y="453959"/>
            <a:ext cx="3305159" cy="4762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5"/>
          <p:cNvSpPr txBox="1"/>
          <p:nvPr/>
        </p:nvSpPr>
        <p:spPr>
          <a:xfrm>
            <a:off x="4896296" y="692135"/>
            <a:ext cx="5001800" cy="32184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cap="none" spc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</a:t>
            </a:r>
            <a:r>
              <a:rPr lang="ru-RU" sz="36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Елена Моисеевна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  Ржевская</a:t>
            </a:r>
            <a:r>
              <a:rPr lang="ru-RU" sz="3600" b="1" i="0" u="none" strike="noStrike" kern="1200" cap="none" spc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36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(Каган):  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</a:t>
            </a:r>
            <a:r>
              <a:rPr lang="ru-RU" sz="3200" b="1" i="0" u="none" strike="noStrike" kern="1200" cap="none" spc="0" baseline="0" dirty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переводчик</a:t>
            </a:r>
            <a:r>
              <a:rPr lang="ru-RU" sz="3200" b="1" i="0" u="none" strike="noStrike" kern="1200" cap="none" spc="0" baseline="0" dirty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, писатель, </a:t>
            </a:r>
            <a:r>
              <a:rPr lang="ru-RU" sz="3200" b="1" i="0" u="none" strike="noStrike" kern="1200" cap="none" spc="0" baseline="0" dirty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smtClean="0"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</a:t>
            </a:r>
            <a:r>
              <a:rPr lang="ru-RU" sz="3200" b="1" i="0" u="none" strike="noStrike" kern="1200" cap="none" spc="0" baseline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свидетель </a:t>
            </a:r>
            <a:r>
              <a:rPr lang="ru-RU" sz="3200" b="1" i="0" u="none" strike="noStrike" kern="1200" cap="none" spc="0" baseline="0" dirty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истории.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200" b="1" i="0" u="none" strike="noStrike" kern="1200" cap="none" spc="0" baseline="0" dirty="0">
              <a:ln>
                <a:noFill/>
              </a:ln>
              <a:solidFill>
                <a:srgbClr val="006C31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cap="none" spc="0" baseline="0" dirty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(1919  </a:t>
            </a:r>
            <a:r>
              <a:rPr lang="ru-RU" sz="3200" b="1" i="0" u="none" strike="noStrike" kern="1200" cap="none" spc="0" baseline="0" dirty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– 2017 гг</a:t>
            </a:r>
            <a:r>
              <a:rPr lang="ru-RU" sz="3200" b="1" i="0" u="none" strike="noStrike" kern="1200" cap="none" spc="0" baseline="0" dirty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.)</a:t>
            </a:r>
            <a:endParaRPr lang="ru-RU" sz="3200" b="1" i="0" u="none" strike="noStrike" kern="1200" cap="none" spc="0" baseline="0" dirty="0">
              <a:ln>
                <a:noFill/>
              </a:ln>
              <a:solidFill>
                <a:srgbClr val="006C31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80" y="144720"/>
            <a:ext cx="6769240" cy="5359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7056536" y="350640"/>
            <a:ext cx="2956143" cy="43390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1942–1945гг</a:t>
            </a:r>
            <a:r>
              <a:rPr lang="ru-RU" sz="3600" b="1" i="0" u="none" strike="noStrike" kern="1200" cap="none" spc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.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-</a:t>
            </a:r>
            <a:r>
              <a:rPr lang="ru-RU" sz="2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800" b="1" i="0" u="none" strike="noStrike" kern="1200" cap="none" spc="0" baseline="0" dirty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переводчица в </a:t>
            </a:r>
            <a:r>
              <a:rPr lang="ru-RU" sz="2800" b="1" i="0" u="none" strike="noStrike" kern="1200" cap="none" spc="0" baseline="0" dirty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штабе</a:t>
            </a:r>
            <a:r>
              <a:rPr lang="ru-RU" sz="2800" b="1" i="0" u="none" strike="noStrike" kern="1200" cap="none" spc="0" dirty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</a:t>
            </a:r>
            <a:r>
              <a:rPr lang="ru-RU" sz="2800" b="1" i="0" u="none" strike="noStrike" kern="1200" cap="none" spc="0" baseline="0" dirty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30-й армии. </a:t>
            </a:r>
            <a:r>
              <a:rPr lang="ru-RU" sz="2800" b="1" i="0" u="none" strike="noStrike" kern="1200" cap="none" spc="0" baseline="0" dirty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Участвовала в </a:t>
            </a:r>
            <a:r>
              <a:rPr lang="ru-RU" sz="2800" b="1" i="0" u="none" strike="noStrike" kern="1200" cap="none" spc="0" baseline="0" dirty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допросах,    анализе</a:t>
            </a:r>
            <a:r>
              <a:rPr lang="ru-RU" sz="2800" b="1" dirty="0" smtClean="0"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800" b="1" i="0" u="none" strike="noStrike" kern="1200" cap="none" spc="0" baseline="0" dirty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документов</a:t>
            </a:r>
            <a:r>
              <a:rPr lang="ru-RU" sz="2800" b="1" i="0" u="none" strike="noStrike" kern="1200" cap="none" spc="0" baseline="0" dirty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, включая поиск следов </a:t>
            </a:r>
            <a:r>
              <a:rPr lang="ru-RU" sz="2800" b="1" i="0" u="none" strike="noStrike" kern="1200" cap="none" spc="0" baseline="0" dirty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Гитлера</a:t>
            </a:r>
            <a:r>
              <a:rPr lang="ru-RU" sz="2400" b="1" i="0" u="none" strike="noStrike" kern="1200" cap="none" spc="0" baseline="0" dirty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7254889" y="192069"/>
            <a:ext cx="2825735" cy="43390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0" cap="none" spc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Май 1945 г. </a:t>
            </a:r>
            <a:r>
              <a:rPr lang="ru-RU" sz="2800" b="1" i="0" u="none" strike="noStrike" kern="0" cap="none" spc="0" baseline="0" dirty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Ржевская – участница </a:t>
            </a:r>
            <a:r>
              <a:rPr lang="ru-RU" sz="2800" b="1" i="0" u="none" strike="noStrike" kern="0" cap="none" spc="0" baseline="0" dirty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штурма Берлина</a:t>
            </a:r>
            <a:r>
              <a:rPr lang="ru-RU" sz="2800" b="1" kern="0" dirty="0"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,</a:t>
            </a:r>
            <a:r>
              <a:rPr lang="ru-RU" sz="2800" b="1" i="0" u="none" strike="noStrike" kern="0" cap="none" spc="0" baseline="0" dirty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kern="0" dirty="0"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а</a:t>
            </a:r>
            <a:r>
              <a:rPr lang="ru-RU" sz="2800" b="1" i="0" u="none" strike="noStrike" kern="0" cap="none" spc="0" baseline="0" dirty="0" smtClean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втор </a:t>
            </a:r>
            <a:r>
              <a:rPr lang="ru-RU" sz="2800" b="1" i="0" u="none" strike="noStrike" kern="0" cap="none" spc="0" baseline="0" dirty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ключевых свидетельств о последних днях Третьего рейха</a:t>
            </a:r>
            <a:r>
              <a:rPr lang="ru-RU" sz="2800" b="1" i="0" u="none" strike="noStrike" kern="1200" cap="none" spc="0" baseline="0" dirty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.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0" y="122040"/>
            <a:ext cx="7010280" cy="53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360" y="129600"/>
            <a:ext cx="2751120" cy="339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6600" y="190440"/>
            <a:ext cx="2735640" cy="339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519" y="129600"/>
            <a:ext cx="2490120" cy="3399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6"/>
          <p:cNvSpPr txBox="1"/>
          <p:nvPr/>
        </p:nvSpPr>
        <p:spPr>
          <a:xfrm>
            <a:off x="461159" y="4084200"/>
            <a:ext cx="9326880" cy="10360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cap="none" spc="0" baseline="0" dirty="0">
                <a:ln>
                  <a:noFill/>
                </a:ln>
                <a:solidFill>
                  <a:srgbClr val="006C3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«Мы не просто брали Берлин – мы разгадывали его, как страшную и постыдную тайну …».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40" y="590400"/>
            <a:ext cx="6577560" cy="4278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4"/>
          <p:cNvSpPr txBox="1"/>
          <p:nvPr/>
        </p:nvSpPr>
        <p:spPr>
          <a:xfrm>
            <a:off x="6840001" y="120630"/>
            <a:ext cx="3096856" cy="4958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</a:t>
            </a:r>
            <a:r>
              <a:rPr lang="ru-RU" sz="2400" b="1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</a:t>
            </a:r>
            <a:r>
              <a:rPr lang="ru-RU" sz="36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Награды: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1200" cap="none" spc="0" baseline="0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</a:pPr>
            <a:r>
              <a:rPr lang="ru-RU" b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ва </a:t>
            </a:r>
            <a:r>
              <a:rPr lang="ru-RU" sz="1800" b="1" i="0" u="none" strike="noStrike" kern="1200" cap="none" spc="0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ордена Отечественной войны </a:t>
            </a:r>
            <a:r>
              <a:rPr lang="en-US" sz="1800" b="1" i="0" u="none" strike="noStrike" kern="1200" cap="none" spc="0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II</a:t>
            </a:r>
            <a:r>
              <a:rPr lang="ru-RU" sz="1800" b="1" i="0" u="none" strike="noStrike" kern="1200" cap="none" spc="0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– степени,</a:t>
            </a:r>
            <a:endParaRPr lang="ru-RU" sz="1800" b="1" i="0" u="none" strike="noStrike" kern="1200" cap="none" spc="0" baseline="0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</a:pPr>
            <a:r>
              <a:rPr lang="ru-RU" b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рден </a:t>
            </a:r>
            <a:r>
              <a:rPr lang="ru-RU" sz="1800" b="1" i="0" u="none" strike="noStrike" kern="1200" cap="none" spc="0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Красной 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Звезды,</a:t>
            </a:r>
            <a:endParaRPr lang="ru-RU" sz="1800" b="1" i="0" u="none" strike="noStrike" kern="1200" cap="none" spc="0" baseline="0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</a:pPr>
            <a:r>
              <a:rPr lang="ru-RU" b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м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едаль </a:t>
            </a:r>
            <a:r>
              <a:rPr lang="ru-RU" sz="1800" b="1" i="0" u="none" strike="noStrike" kern="1200" cap="none" spc="0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«За боевые 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</a:t>
            </a: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         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заслуги»,</a:t>
            </a:r>
            <a:endParaRPr lang="ru-RU" sz="1800" b="1" i="0" u="none" strike="noStrike" kern="1200" cap="none" spc="0" baseline="0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</a:pPr>
            <a:r>
              <a:rPr lang="ru-RU" b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м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едаль </a:t>
            </a:r>
            <a:r>
              <a:rPr lang="ru-RU" sz="1800" b="1" i="0" u="none" strike="noStrike" kern="1200" cap="none" spc="0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За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освобождение</a:t>
            </a:r>
            <a:endParaRPr lang="ru-RU" sz="1800" b="1" i="0" u="none" strike="noStrike" kern="1200" cap="none" spc="0" baseline="0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    Варшавы»,</a:t>
            </a:r>
            <a:endParaRPr lang="ru-RU" sz="1800" b="1" i="0" u="none" strike="noStrike" kern="1200" cap="none" spc="0" baseline="0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</a:pPr>
            <a:r>
              <a:rPr lang="ru-RU" b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м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едаль </a:t>
            </a:r>
            <a:r>
              <a:rPr lang="ru-RU" sz="1800" b="1" i="0" u="none" strike="noStrike" kern="1200" cap="none" spc="0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«За взятие 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</a:t>
            </a: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       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Берлина»,</a:t>
            </a:r>
            <a:endParaRPr lang="ru-RU" sz="1800" b="1" i="0" u="none" strike="noStrike" kern="1200" cap="none" spc="0" baseline="0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</a:pPr>
            <a:r>
              <a:rPr lang="ru-RU" b="1" dirty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м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едаль </a:t>
            </a:r>
            <a:r>
              <a:rPr lang="ru-RU" sz="1800" b="1" i="0" u="none" strike="noStrike" kern="1200" cap="none" spc="0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«За победу над Германией в 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Великой</a:t>
            </a:r>
            <a:r>
              <a:rPr lang="ru-RU" sz="1800" b="1" i="0" u="none" strike="noStrike" kern="1200" cap="none" spc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Отечественной войне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</a:t>
            </a:r>
            <a:r>
              <a:rPr lang="ru-RU" sz="1800" b="1" i="0" u="none" strike="noStrike" kern="1200" cap="none" spc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1941-1945гг.»</a:t>
            </a:r>
            <a:endParaRPr lang="ru-RU" sz="1800" b="1" i="0" u="none" strike="noStrike" kern="1200" cap="none" spc="0" baseline="0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1" i="0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65560" y="3710520"/>
            <a:ext cx="6274440" cy="12459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65560" y="567000"/>
            <a:ext cx="6274440" cy="298944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Лиза\Desktop\победа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18" y="120631"/>
            <a:ext cx="8720170" cy="54006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718" y="549259"/>
            <a:ext cx="65008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Итог: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Берлинская операция стала триумфом советского военного искусства и символом победы над фашизмом.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Лиза\Desktop\3947d579a695d9d99ec873e7e0bc6d5ba94a428776747850008c9c8abd39.jp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7700" y="406383"/>
            <a:ext cx="2185991" cy="47149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smtClean="0"/>
              <a:t>ИН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718" y="334945"/>
            <a:ext cx="885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6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Интегрированное задание</a:t>
            </a:r>
            <a:endParaRPr lang="ru-RU" sz="3600" b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18" y="1406515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            </a:t>
            </a:r>
            <a:r>
              <a:rPr lang="ru-RU" sz="32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Сравнительная таблица</a:t>
            </a:r>
            <a:endParaRPr lang="ru-RU" sz="3200" b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277" y="2335209"/>
          <a:ext cx="9144066" cy="3143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22"/>
                <a:gridCol w="3048022"/>
                <a:gridCol w="3048022"/>
              </a:tblGrid>
              <a:tr h="114797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Критерии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Исторические</a:t>
                      </a:r>
                      <a:r>
                        <a:rPr lang="ru-RU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факты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Отражение в      </a:t>
                      </a:r>
                    </a:p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литературе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6509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Даты и этапы</a:t>
                      </a:r>
                      <a:endParaRPr lang="ru-RU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09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Герои</a:t>
                      </a:r>
                      <a:endParaRPr lang="ru-RU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09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Эмоции</a:t>
                      </a:r>
                      <a:endParaRPr lang="ru-RU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3999" y="226080"/>
            <a:ext cx="9072000" cy="946440"/>
          </a:xfrm>
        </p:spPr>
        <p:txBody>
          <a:bodyPr/>
          <a:lstStyle/>
          <a:p>
            <a:r>
              <a:rPr smtClean="0"/>
              <a:t>ИН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03999" y="1326600"/>
            <a:ext cx="9072000" cy="328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718" y="334945"/>
            <a:ext cx="885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Интегрированное задание</a:t>
            </a:r>
            <a:endParaRPr lang="ru-RU" sz="4400" b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936" y="1114127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            </a:t>
            </a:r>
            <a:r>
              <a:rPr lang="ru-RU" sz="32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Сравнительное задание</a:t>
            </a:r>
            <a:endParaRPr lang="ru-RU" sz="3200" b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72897"/>
              </p:ext>
            </p:extLst>
          </p:nvPr>
        </p:nvGraphicFramePr>
        <p:xfrm>
          <a:off x="468277" y="2335209"/>
          <a:ext cx="9144066" cy="308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22"/>
                <a:gridCol w="3048022"/>
                <a:gridCol w="3048022"/>
              </a:tblGrid>
              <a:tr h="71609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Исторические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факты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Отражение в      </a:t>
                      </a:r>
                    </a:p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литературе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509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Даты и этапы</a:t>
                      </a:r>
                      <a:endParaRPr lang="ru-RU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 апреля-8 мая 1945 г.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Май 1945 г.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509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Герои</a:t>
                      </a:r>
                      <a:endParaRPr lang="ru-RU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Жуков,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Конев, Рокоссовский, А.В. Никулина, солдаты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Переводчик Е.М. Ржевская, солдаты, мирные жители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509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Эмоции</a:t>
                      </a:r>
                      <a:endParaRPr lang="ru-RU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Напряжение, радость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Тревога, торжество, горечь потерь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486</TotalTime>
  <Words>222</Words>
  <Application>Microsoft Office PowerPoint</Application>
  <PresentationFormat>Произвольный</PresentationFormat>
  <Paragraphs>57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</vt:lpstr>
      <vt:lpstr>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72</cp:revision>
  <dcterms:created xsi:type="dcterms:W3CDTF">2025-03-25T11:45:07Z</dcterms:created>
  <dcterms:modified xsi:type="dcterms:W3CDTF">2025-06-02T11:14:27Z</dcterms:modified>
</cp:coreProperties>
</file>