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4" r:id="rId5"/>
    <p:sldId id="262" r:id="rId6"/>
    <p:sldId id="263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2" d="100"/>
          <a:sy n="72" d="100"/>
        </p:scale>
        <p:origin x="-21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DDB1-5B05-46EB-8AEA-6BADBAB0A679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BAB1-4EAA-4A1E-A710-90A0589C7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6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DDB1-5B05-46EB-8AEA-6BADBAB0A679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BAB1-4EAA-4A1E-A710-90A0589C7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52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DDB1-5B05-46EB-8AEA-6BADBAB0A679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BAB1-4EAA-4A1E-A710-90A0589C7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3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DDB1-5B05-46EB-8AEA-6BADBAB0A679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BAB1-4EAA-4A1E-A710-90A0589C7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25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DDB1-5B05-46EB-8AEA-6BADBAB0A679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BAB1-4EAA-4A1E-A710-90A0589C7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75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DDB1-5B05-46EB-8AEA-6BADBAB0A679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BAB1-4EAA-4A1E-A710-90A0589C7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DDB1-5B05-46EB-8AEA-6BADBAB0A679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BAB1-4EAA-4A1E-A710-90A0589C7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9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DDB1-5B05-46EB-8AEA-6BADBAB0A679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BAB1-4EAA-4A1E-A710-90A0589C7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30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DDB1-5B05-46EB-8AEA-6BADBAB0A679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BAB1-4EAA-4A1E-A710-90A0589C7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05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DDB1-5B05-46EB-8AEA-6BADBAB0A679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BAB1-4EAA-4A1E-A710-90A0589C7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55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DDB1-5B05-46EB-8AEA-6BADBAB0A679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BAB1-4EAA-4A1E-A710-90A0589C7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39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3DDB1-5B05-46EB-8AEA-6BADBAB0A679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ABAB1-4EAA-4A1E-A710-90A0589C7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27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76672"/>
            <a:ext cx="7200800" cy="5400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</a:rPr>
              <a:t>«Мы мир храним, 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</a:rPr>
              <a:t>пока мы помним о войне»</a:t>
            </a:r>
            <a:endParaRPr lang="ru-RU" sz="4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4914"/>
            <a:ext cx="665797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48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399"/>
            <a:ext cx="391740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8328"/>
            <a:ext cx="8219256" cy="8584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628800"/>
            <a:ext cx="3600400" cy="432048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5100" dirty="0" smtClean="0">
                <a:latin typeface="Times New Roman" pitchFamily="18" charset="0"/>
              </a:rPr>
              <a:t>В рамках проекта «Великая Победа» был проведен родительский клуб «Эпоха Великой отечественной войны»</a:t>
            </a:r>
            <a:endParaRPr lang="ru-RU" sz="5100" dirty="0">
              <a:latin typeface="Times New Roman" pitchFamily="18" charset="0"/>
            </a:endParaRPr>
          </a:p>
          <a:p>
            <a:pPr marL="0" indent="0">
              <a:buNone/>
            </a:pPr>
            <a:endParaRPr lang="ru-RU" sz="5100" dirty="0" smtClean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ru-RU" sz="5100" dirty="0" smtClean="0">
                <a:latin typeface="Times New Roman" pitchFamily="18" charset="0"/>
              </a:rPr>
              <a:t>Преемственность </a:t>
            </a:r>
            <a:r>
              <a:rPr lang="ru-RU" sz="5100" dirty="0">
                <a:latin typeface="Times New Roman" pitchFamily="18" charset="0"/>
              </a:rPr>
              <a:t>поколений – один из самых важных феноменов в жизни общества, поскольку благодаря ему сберегается прошлое, сохраняется целостность социума, определяется вектор его дальнейшего развития</a:t>
            </a:r>
            <a:endParaRPr lang="ru-RU" sz="5100" dirty="0">
              <a:latin typeface="Times New Roman" pitchFamily="18" charset="0"/>
            </a:endParaRPr>
          </a:p>
        </p:txBody>
      </p:sp>
      <p:pic>
        <p:nvPicPr>
          <p:cNvPr id="2050" name="Picture 2" descr="C:\Users\1\Desktop\Новая папка (4)\20200422_1548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417406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4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65506" y="1844824"/>
            <a:ext cx="3824669" cy="27363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Поделки детей, выполненные совместно с родителями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1"/>
            <a:ext cx="1675926" cy="1468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1\Desktop\Новая папка (4)\20200507_121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81134" y="2061085"/>
            <a:ext cx="5373513" cy="27807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Новая папка (4)\20200507_1209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506" y="31981"/>
            <a:ext cx="3810943" cy="23762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esktop\Новая папка (4)\20200507_1208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3158" y="2171725"/>
            <a:ext cx="5297803" cy="24837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1\Desktop\Новая папка (4)\20200422_1553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386" y="3861048"/>
            <a:ext cx="3475181" cy="28917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0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1\Desktop\IMG-879997393c60b3881bef61629973306a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06548"/>
            <a:ext cx="4795596" cy="639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\Desktop\IMG-790656f298364c80b91fe45790f3de70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058" y="106548"/>
            <a:ext cx="473199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50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281778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4509120"/>
            <a:ext cx="4824536" cy="21602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</a:rPr>
              <a:t>стихотворение «Бессмертный полк» Арина прочитала  на видео-конкурсе и посвятила его своему прадедушке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5123" name="Picture 3" descr="C:\Users\1\Desktop\Новая папка (4)\20200507_1211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470308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esktop\Screenshot_20200507-135734_Vib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549" y="1304764"/>
            <a:ext cx="299534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3547636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116632"/>
            <a:ext cx="6192688" cy="151216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</a:rPr>
              <a:t>…Но помнит мир    спасенный, </a:t>
            </a:r>
            <a:br>
              <a:rPr lang="ru-RU" sz="3200" dirty="0" smtClean="0">
                <a:latin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</a:rPr>
              <a:t>мир вечный, мир живой…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1\Desktop\Новая папка (4)\20200507_1213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711976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6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702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98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196</TotalTime>
  <Words>83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         </vt:lpstr>
      <vt:lpstr>Презентация PowerPoint</vt:lpstr>
      <vt:lpstr>Поделки детей, выполненные совместно с родителями</vt:lpstr>
      <vt:lpstr>Презентация PowerPoint</vt:lpstr>
      <vt:lpstr>Презентация PowerPoint</vt:lpstr>
      <vt:lpstr>…Но помнит мир    спасенный,  мир вечный, мир живой…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 мир храним, пока мы помним о войне»</dc:title>
  <dc:creator>1</dc:creator>
  <cp:lastModifiedBy>1</cp:lastModifiedBy>
  <cp:revision>18</cp:revision>
  <dcterms:created xsi:type="dcterms:W3CDTF">2020-04-30T03:26:52Z</dcterms:created>
  <dcterms:modified xsi:type="dcterms:W3CDTF">2020-05-07T06:51:48Z</dcterms:modified>
</cp:coreProperties>
</file>