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E2C2E8-41B0-48A3-858C-317261D07F18}">
          <p14:sldIdLst>
            <p14:sldId id="256"/>
            <p14:sldId id="258"/>
            <p14:sldId id="259"/>
            <p14:sldId id="257"/>
            <p14:sldId id="260"/>
            <p14:sldId id="261"/>
            <p14:sldId id="262"/>
            <p14:sldId id="263"/>
            <p14:sldId id="264"/>
            <p14:sldId id="269"/>
            <p14:sldId id="265"/>
            <p14:sldId id="266"/>
            <p14:sldId id="267"/>
            <p14:sldId id="270"/>
            <p14:sldId id="268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8BC061-DEDD-439A-A8CE-6C8764BDB8AC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23D976-AE69-4A7A-992A-090188ECC4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858" y="3674888"/>
            <a:ext cx="7632848" cy="182976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32656"/>
            <a:ext cx="64300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Если у вас есть яблоко и у меня есть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яблоко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если мы обмениваемся этими яблоками, </a:t>
            </a:r>
          </a:p>
          <a:p>
            <a:pPr algn="r"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 у вас и у меня остается по одному яблоку.</a:t>
            </a:r>
          </a:p>
          <a:p>
            <a:pPr algn="r"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 если у вас есть идея и у меня есть идея </a:t>
            </a:r>
          </a:p>
          <a:p>
            <a:pPr algn="r"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мы обмениваемся идеями, </a:t>
            </a:r>
          </a:p>
          <a:p>
            <a:pPr algn="r">
              <a:lnSpc>
                <a:spcPct val="150000"/>
              </a:lnSpc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 у каждого из нас будет по две идеи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Бернар Шоу,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ирландский драматург, 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писатель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Олес+НА -диске -С -есть -еще -папка -такая -же\для презентаций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628">
            <a:off x="822596" y="3787697"/>
            <a:ext cx="3245882" cy="229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6767" y="247922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</a:t>
            </a:r>
            <a:r>
              <a:rPr lang="ru-RU" sz="3200" dirty="0" smtClean="0"/>
              <a:t>оролева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2715" y="247922"/>
            <a:ext cx="2520280" cy="1581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232" y="247922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Старуха</a:t>
            </a:r>
          </a:p>
          <a:p>
            <a:pPr algn="ctr"/>
            <a:r>
              <a:rPr lang="ru-RU" sz="2400" dirty="0" smtClean="0"/>
              <a:t>дочь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2132856"/>
            <a:ext cx="3240360" cy="140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Реальная жизнь (сирота)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4149080"/>
            <a:ext cx="7778085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Месяцы у костра</a:t>
            </a:r>
          </a:p>
          <a:p>
            <a:pPr algn="ctr"/>
            <a:r>
              <a:rPr lang="ru-RU" sz="2000" dirty="0" smtClean="0"/>
              <a:t>«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нам по самой короткой дорожке пришла, а другие идут по длинной дороге - день за днем, 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часом, минута за минутой. 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 и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полагается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1" name="Picture 2" descr="D:\Олес+НА -диске -С -есть -еще -папка -такая -же\для презентаций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35" y="370949"/>
            <a:ext cx="1822652" cy="13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2915816" y="1038791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1"/>
          </p:cNvCxnSpPr>
          <p:nvPr/>
        </p:nvCxnSpPr>
        <p:spPr>
          <a:xfrm flipH="1">
            <a:off x="5992995" y="859990"/>
            <a:ext cx="667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>
            <a:off x="1642891" y="1472058"/>
            <a:ext cx="1272925" cy="1363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326613" y="1472058"/>
            <a:ext cx="1701771" cy="1596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/>
          <p:cNvSpPr/>
          <p:nvPr/>
        </p:nvSpPr>
        <p:spPr>
          <a:xfrm rot="16200000">
            <a:off x="4602098" y="3335444"/>
            <a:ext cx="471887" cy="903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Скругленная соединительная линия 26"/>
          <p:cNvCxnSpPr/>
          <p:nvPr/>
        </p:nvCxnSpPr>
        <p:spPr>
          <a:xfrm flipV="1">
            <a:off x="6336307" y="1706633"/>
            <a:ext cx="2304256" cy="1470339"/>
          </a:xfrm>
          <a:prstGeom prst="curvedConnector3">
            <a:avLst>
              <a:gd name="adj1" fmla="val 999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10800000">
            <a:off x="827584" y="1654692"/>
            <a:ext cx="2232248" cy="1486277"/>
          </a:xfrm>
          <a:prstGeom prst="curvedConnector3">
            <a:avLst>
              <a:gd name="adj1" fmla="val 1083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0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Олес+НА -диске -С -есть -еще -папка -такая -же\для презентаций\img_56cac41458e2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75772"/>
            <a:ext cx="3116560" cy="255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Олес+НА -диске -С -есть -еще -папка -такая -же\для презентаций\f147f7e2b8f846ccc1e40d09e41e9795--fairy-tales-russ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738620" cy="341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Олес+НА -диске -С -есть -еще -папка -такая -же\для презентаций\fbb24ff2a770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689501" cy="298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Олес+НА -диске -С -есть -еще -папка -такая -же\для презентаций\dvenadcat_mesacev_skazka_dla_ctenia_i_predstavlenia_29696679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08" y="3097070"/>
            <a:ext cx="4608512" cy="309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888432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  <a:t>В добром сердце весь мир уместится</a:t>
            </a:r>
            <a:b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  <a:t>Делай добро и жди добра.</a:t>
            </a:r>
            <a:b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  <a:t>Добра желаешь — добро и делай.</a:t>
            </a:r>
            <a:b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  <a:t>Добро наживай, а худо изживай.</a:t>
            </a:r>
            <a:b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  <a:t>Добро не лихо — ходит тихо.</a:t>
            </a:r>
            <a:b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  <a:t>Добро поощряй, а зло порицай.</a:t>
            </a:r>
            <a:b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  <a:t>Доброго человека в красный угол сажают.</a:t>
            </a:r>
            <a:b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  <a:t>Доброго чти, а злого не жалей.</a:t>
            </a:r>
            <a:b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  <a:t>Доброе дело без награды не останется.</a:t>
            </a:r>
            <a:b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  <a:t>Доброе дело два века живет.</a:t>
            </a:r>
            <a:b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>
                <a:effectLst/>
                <a:latin typeface="Times New Roman" pitchFamily="18" charset="0"/>
                <a:cs typeface="Times New Roman" pitchFamily="18" charset="0"/>
              </a:rPr>
              <a:t>Доброе дело и в воде не тонет.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Олес+НА -диске -С -есть -еще -папка -такая -же\для презентаций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372720" cy="22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980728"/>
            <a:ext cx="7869560" cy="3888432"/>
          </a:xfrm>
        </p:spPr>
        <p:txBody>
          <a:bodyPr>
            <a:normAutofit/>
          </a:bodyPr>
          <a:lstStyle/>
          <a:p>
            <a:endParaRPr lang="ru-RU" sz="32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еся\Pictures\2019-03-15 1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5040560" cy="58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1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10136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Добро: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кто или что 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омогло ему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победить зло?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Драматическая сказка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С.Я.Маршака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«Двенадцать месяцев»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Олес+НА -диске -С -есть -еще -папка -такая -же\для презентаций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405584"/>
            <a:ext cx="4068452" cy="21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88843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Олес+НА -диске -С -есть -еще -папка -такая -же\для презентаций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140138" cy="24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Мы сегодня,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определяя идею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драматической сказки «Двенадцать месяцев»,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оценивали свои…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9040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4032" y="188640"/>
            <a:ext cx="69483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добром сердце весь мир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уместится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добро и жди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желаешь — добро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наживай, а худо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изживай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лихо — ходит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тихо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поощряй, а зло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порицай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чти, а злого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жалей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дело без награды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останется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дело два века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живет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дело и в воде не тонет.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9218" name="Picture 2" descr="D:\Олес+НА -диске -С -есть -еще -папка -такая -же\для презентаций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56243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24936" cy="2808312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В хорошей сказке </a:t>
            </a:r>
            <a:b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не меньше жизненной правды, </a:t>
            </a:r>
            <a:b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чем во всякой другой - хорошей - </a:t>
            </a:r>
            <a:b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повести, пьесе или поэме</a:t>
            </a:r>
            <a:b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err="1" smtClean="0">
                <a:effectLst/>
                <a:latin typeface="Times New Roman" pitchFamily="18" charset="0"/>
                <a:cs typeface="Times New Roman" pitchFamily="18" charset="0"/>
              </a:rPr>
              <a:t>С.Я.Маршак</a:t>
            </a:r>
            <a:endParaRPr lang="ru-RU" sz="28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Олес+НА -диске -С -есть -еще -папка -такая -же\для презентаций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3115047" cy="23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24482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Тема пьесы: тема добра</a:t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Основная мысль:????</a:t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Олес+НА -диске -С -есть -еще -папка -такая -же\для презентаций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971031" cy="22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19944" y="845096"/>
            <a:ext cx="8229600" cy="24482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Драматическая сказка С. Я. Маршака «Двенадцать месяцев». О чем пьеса? </a:t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лес+НА -диске -С -есть -еще -папка -такая -же\для презентаций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187055" cy="23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10136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Добро: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кто или что 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омогло ему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победить зло?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Драматическая сказка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С.Я.Маршака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«Двенадцать месяцев»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88843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 Сегодня я хочу на уроке…</a:t>
            </a:r>
            <a:b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effectLst/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ейчас мне во время урока надо…</a:t>
            </a:r>
            <a:b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 Я могу в течение урока…</a:t>
            </a:r>
            <a:endParaRPr lang="ru-RU" sz="32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Олес+НА -диске -С -есть -еще -папка -такая -же\для презентаций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3085116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8707" y="1120679"/>
            <a:ext cx="8229600" cy="388843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Олес+НА -диске -С -есть -еще -папка -такая -же\для презентаций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84" y="4214596"/>
            <a:ext cx="2827560" cy="254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19944" y="1327994"/>
            <a:ext cx="8229600" cy="388843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365" y="243952"/>
            <a:ext cx="2295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5602" y="1167282"/>
            <a:ext cx="2792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афиша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9085" y="243952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ремарка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361414"/>
            <a:ext cx="3066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эпизод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871" y="2473108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реплика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472" y="3342571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полилог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91526" y="5216426"/>
            <a:ext cx="3079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диалог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5544" y="1327994"/>
            <a:ext cx="3744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монолог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5872" y="404664"/>
            <a:ext cx="271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сюжет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6610" y="2419241"/>
            <a:ext cx="3738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режиссер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27317" y="4257905"/>
            <a:ext cx="4164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спектакль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56794" y="1565089"/>
            <a:ext cx="2420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пьеса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2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888432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Предварительная подготовка уроку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Группа: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инсценировка</a:t>
            </a:r>
            <a:r>
              <a:rPr lang="ru-RU" sz="2700" b="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подобранного эпизода</a:t>
            </a:r>
            <a:b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Группа: заранее продуманный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реквизит, декорации 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инсценировки</a:t>
            </a:r>
            <a:b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Группа: оформленная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афиша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изготовленная заранее</a:t>
            </a:r>
            <a:b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Группа: отработанное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чтение по ролям 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выбранного эпизода (</a:t>
            </a:r>
            <a:r>
              <a:rPr lang="ru-RU" sz="27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радиоспектакль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Группа: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диафильм</a:t>
            </a: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 иллюстраций как визуальный ряд для актуализации прочитанного</a:t>
            </a:r>
            <a:b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Группа: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картинная галерея</a:t>
            </a:r>
            <a:r>
              <a:rPr lang="ru-RU" sz="3200" b="0" dirty="0">
                <a:solidFill>
                  <a:schemeClr val="tx1"/>
                </a:solidFill>
                <a:effectLst/>
              </a:rPr>
              <a:t/>
            </a:r>
            <a:br>
              <a:rPr lang="ru-RU" sz="3200" b="0" dirty="0">
                <a:solidFill>
                  <a:schemeClr val="tx1"/>
                </a:solidFill>
                <a:effectLst/>
              </a:rPr>
            </a:br>
            <a:endParaRPr lang="ru-RU" sz="3200" b="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Олес+НА -диске -С -есть -еще -папка -такая -же\для презентаций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3085116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88843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Олес+НА -диске -С -есть -еще -папка -такая -же\для презентаций\Роды-и-жанры-литератур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7366155" cy="552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6767" y="247922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</a:t>
            </a:r>
            <a:r>
              <a:rPr lang="ru-RU" sz="3200" dirty="0" smtClean="0"/>
              <a:t>оролева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2715" y="247922"/>
            <a:ext cx="2520280" cy="1581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232" y="247922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Старуха</a:t>
            </a:r>
          </a:p>
          <a:p>
            <a:pPr algn="ctr"/>
            <a:r>
              <a:rPr lang="ru-RU" sz="2400" dirty="0" smtClean="0"/>
              <a:t>дочь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2132856"/>
            <a:ext cx="3240360" cy="1405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Реальная жизнь (сирота)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6767" y="3861048"/>
            <a:ext cx="8077681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Месяцы у костра</a:t>
            </a:r>
          </a:p>
          <a:p>
            <a:pPr algn="ctr"/>
            <a:r>
              <a:rPr lang="ru-RU" sz="2000" dirty="0" smtClean="0"/>
              <a:t>«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нам по самой короткой дорожке пришла, а другие идут по длинной дороге - день за днем, 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часом, минута за минутой. 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 и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полагается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1" name="Picture 2" descr="D:\Олес+НА -диске -С -есть -еще -папка -такая -же\для презентаций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35" y="370949"/>
            <a:ext cx="1822652" cy="13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783</TotalTime>
  <Words>241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  </vt:lpstr>
      <vt:lpstr>В хорошей сказке  не меньше жизненной правды,  чем во всякой другой - хорошей -  повести, пьесе или поэме С.Я.Маршак</vt:lpstr>
      <vt:lpstr>Тема пьесы: тема добра Основная мысль:???? </vt:lpstr>
      <vt:lpstr>Презентация PowerPoint</vt:lpstr>
      <vt:lpstr> Сегодня я хочу на уроке…   Сейчас мне во время урока надо…   Я могу в течение урока…</vt:lpstr>
      <vt:lpstr> </vt:lpstr>
      <vt:lpstr> Предварительная подготовка уроку:  Группа: инсценировка подобранного эпизода Группа: заранее продуманный реквизит, декорации для инсценировки Группа: оформленная афиша, изготовленная заранее Группа: отработанное чтение по ролям выбранного эпизода (радиоспектакль) Группа: диафильм из иллюстраций как визуальный ряд для актуализации прочитанного Группа: картинная галерея </vt:lpstr>
      <vt:lpstr> </vt:lpstr>
      <vt:lpstr>Презентация PowerPoint</vt:lpstr>
      <vt:lpstr>Презентация PowerPoint</vt:lpstr>
      <vt:lpstr>Презентация PowerPoint</vt:lpstr>
      <vt:lpstr> В добром сердце весь мир уместится Делай добро и жди добра. Добра желаешь — добро и делай. Добро наживай, а худо изживай. Добро не лихо — ходит тихо. Добро поощряй, а зло порицай. Доброго человека в красный угол сажают. Доброго чти, а злого не жалей. Доброе дело без награды не останется. Доброе дело два века живет. Доброе дело и в воде не тонет. 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Олеся</cp:lastModifiedBy>
  <cp:revision>28</cp:revision>
  <cp:lastPrinted>2019-03-14T22:15:49Z</cp:lastPrinted>
  <dcterms:created xsi:type="dcterms:W3CDTF">2018-12-20T12:17:20Z</dcterms:created>
  <dcterms:modified xsi:type="dcterms:W3CDTF">2020-05-06T13:59:07Z</dcterms:modified>
</cp:coreProperties>
</file>