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8"/>
  </p:notesMasterIdLst>
  <p:sldIdLst>
    <p:sldId id="304" r:id="rId4"/>
    <p:sldId id="299" r:id="rId5"/>
    <p:sldId id="301" r:id="rId6"/>
    <p:sldId id="307" r:id="rId7"/>
    <p:sldId id="306" r:id="rId8"/>
    <p:sldId id="259" r:id="rId9"/>
    <p:sldId id="263" r:id="rId10"/>
    <p:sldId id="261" r:id="rId11"/>
    <p:sldId id="287" r:id="rId12"/>
    <p:sldId id="288" r:id="rId13"/>
    <p:sldId id="286" r:id="rId14"/>
    <p:sldId id="262" r:id="rId15"/>
    <p:sldId id="267" r:id="rId16"/>
    <p:sldId id="303" r:id="rId17"/>
    <p:sldId id="277" r:id="rId18"/>
    <p:sldId id="279" r:id="rId19"/>
    <p:sldId id="280" r:id="rId20"/>
    <p:sldId id="294" r:id="rId21"/>
    <p:sldId id="292" r:id="rId22"/>
    <p:sldId id="296" r:id="rId23"/>
    <p:sldId id="295" r:id="rId24"/>
    <p:sldId id="285" r:id="rId25"/>
    <p:sldId id="305" r:id="rId26"/>
    <p:sldId id="29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669900"/>
    <a:srgbClr val="11DC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i="1" dirty="0"/>
              <a:t>Место Иркутской области по величине территории среди субъектов Российской Федерации</a:t>
            </a:r>
          </a:p>
        </c:rich>
      </c:tx>
      <c:layout>
        <c:manualLayout>
          <c:xMode val="edge"/>
          <c:yMode val="edge"/>
          <c:x val="0.16860465116279069"/>
          <c:y val="1.9662921348314606E-2"/>
        </c:manualLayout>
      </c:layout>
      <c:overlay val="0"/>
    </c:title>
    <c:autoTitleDeleted val="0"/>
    <c:view3D>
      <c:rotX val="15"/>
      <c:hPercent val="51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857559939838983E-2"/>
          <c:y val="0.22645092060860814"/>
          <c:w val="0.81277758117313992"/>
          <c:h val="0.49854271505535491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5.6179775280898875E-3"/>
                  <c:y val="-2.4436090225563908E-2"/>
                </c:manualLayout>
              </c:layout>
              <c:tx>
                <c:rich>
                  <a:bodyPr/>
                  <a:lstStyle/>
                  <a:p>
                    <a:r>
                      <a:rPr lang="en-US" b="1" i="1" dirty="0"/>
                      <a:t>3103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235955056179775E-2"/>
                  <c:y val="-2.4436090225563908E-2"/>
                </c:manualLayout>
              </c:layout>
              <c:tx>
                <c:rich>
                  <a:bodyPr/>
                  <a:lstStyle/>
                  <a:p>
                    <a:r>
                      <a:rPr lang="en-US" b="1" i="1" dirty="0"/>
                      <a:t>2340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4269662921348312E-3"/>
                  <c:y val="-2.2556390977443608E-2"/>
                </c:manualLayout>
              </c:layout>
              <c:tx>
                <c:rich>
                  <a:bodyPr/>
                  <a:lstStyle/>
                  <a:p>
                    <a:r>
                      <a:rPr lang="en-US" b="1" i="1" dirty="0"/>
                      <a:t>1435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0224719101123594E-3"/>
                  <c:y val="-1.8796992481203006E-2"/>
                </c:manualLayout>
              </c:layout>
              <c:tx>
                <c:rich>
                  <a:bodyPr/>
                  <a:lstStyle/>
                  <a:p>
                    <a:r>
                      <a:rPr lang="en-US" b="1" i="1" dirty="0"/>
                      <a:t>789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235844466071057E-2"/>
                  <c:y val="-1.1278195488721804E-2"/>
                </c:manualLayout>
              </c:layout>
              <c:tx>
                <c:rich>
                  <a:bodyPr/>
                  <a:lstStyle/>
                  <a:p>
                    <a:r>
                      <a:rPr lang="en-US" b="1" i="1" dirty="0"/>
                      <a:t>768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Лист1!$A$1:$E$1</c:f>
              <c:strCache>
                <c:ptCount val="5"/>
                <c:pt idx="0">
                  <c:v>Саха (Якутия)</c:v>
                </c:pt>
                <c:pt idx="1">
                  <c:v>Красноярский край</c:v>
                </c:pt>
                <c:pt idx="2">
                  <c:v>Тюменская область</c:v>
                </c:pt>
                <c:pt idx="3">
                  <c:v>Хабаровский край</c:v>
                </c:pt>
                <c:pt idx="4">
                  <c:v>Иркутская область</c:v>
                </c:pt>
              </c:strCache>
            </c:strRef>
          </c:cat>
          <c:val>
            <c:numRef>
              <c:f>Лист1!$A$2:$E$2</c:f>
              <c:numCache>
                <c:formatCode>General</c:formatCode>
                <c:ptCount val="5"/>
                <c:pt idx="0">
                  <c:v>3103</c:v>
                </c:pt>
                <c:pt idx="1">
                  <c:v>2340</c:v>
                </c:pt>
                <c:pt idx="2">
                  <c:v>1435</c:v>
                </c:pt>
                <c:pt idx="3">
                  <c:v>789</c:v>
                </c:pt>
                <c:pt idx="4">
                  <c:v>768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2489216"/>
        <c:axId val="132132800"/>
        <c:axId val="0"/>
      </c:bar3DChart>
      <c:catAx>
        <c:axId val="132489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2640000" vert="horz"/>
          <a:lstStyle/>
          <a:p>
            <a:pPr>
              <a:defRPr b="1" i="1"/>
            </a:pPr>
            <a:endParaRPr lang="ru-RU"/>
          </a:p>
        </c:txPr>
        <c:crossAx val="132132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21328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2489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2800" i="1" dirty="0">
                <a:latin typeface="Calibri" pitchFamily="34" charset="0"/>
              </a:rPr>
              <a:t>Сравнительная площадь </a:t>
            </a:r>
            <a:r>
              <a:rPr lang="ru-RU" sz="2800" i="1" dirty="0" smtClean="0">
                <a:latin typeface="Calibri" pitchFamily="34" charset="0"/>
              </a:rPr>
              <a:t>области </a:t>
            </a:r>
            <a:r>
              <a:rPr lang="ru-RU" sz="2400" i="1" dirty="0" smtClean="0">
                <a:latin typeface="Calibri" pitchFamily="34" charset="0"/>
              </a:rPr>
              <a:t>(тыс.км²)</a:t>
            </a:r>
            <a:endParaRPr lang="ru-RU" sz="2400" i="1" dirty="0">
              <a:latin typeface="Calibri" pitchFamily="34" charset="0"/>
            </a:endParaRPr>
          </a:p>
        </c:rich>
      </c:tx>
      <c:layout>
        <c:manualLayout>
          <c:xMode val="edge"/>
          <c:yMode val="edge"/>
          <c:x val="0.18232527877714758"/>
          <c:y val="1.207767038230320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538479147991595E-2"/>
          <c:y val="9.7953299727906146E-2"/>
          <c:w val="0.90786520755551925"/>
          <c:h val="0.724732690059400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Лист2!$C$2</c:f>
              <c:strCache>
                <c:ptCount val="1"/>
              </c:strCache>
            </c:strRef>
          </c:tx>
          <c:invertIfNegative val="0"/>
          <c:dLbls>
            <c:dLbl>
              <c:idx val="10"/>
              <c:showLegendKey val="0"/>
              <c:showVal val="1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Лист2!$B$3:$B$14</c:f>
              <c:strCache>
                <c:ptCount val="12"/>
                <c:pt idx="0">
                  <c:v>Московская область</c:v>
                </c:pt>
                <c:pt idx="1">
                  <c:v>Белоруссия</c:v>
                </c:pt>
                <c:pt idx="2">
                  <c:v>Бурятия</c:v>
                </c:pt>
                <c:pt idx="3">
                  <c:v>Узбекистан</c:v>
                </c:pt>
                <c:pt idx="4">
                  <c:v>Туркмения</c:v>
                </c:pt>
                <c:pt idx="5">
                  <c:v>Украина</c:v>
                </c:pt>
                <c:pt idx="6">
                  <c:v>Иркутская область</c:v>
                </c:pt>
                <c:pt idx="7">
                  <c:v>Франция</c:v>
                </c:pt>
                <c:pt idx="8">
                  <c:v>Япония</c:v>
                </c:pt>
                <c:pt idx="9">
                  <c:v>Италия</c:v>
                </c:pt>
                <c:pt idx="10">
                  <c:v>Великобритания</c:v>
                </c:pt>
                <c:pt idx="11">
                  <c:v>Бельгия</c:v>
                </c:pt>
              </c:strCache>
            </c:strRef>
          </c:cat>
          <c:val>
            <c:numRef>
              <c:f>Лист2!$C$3:$C$14</c:f>
              <c:numCache>
                <c:formatCode>General</c:formatCode>
                <c:ptCount val="12"/>
              </c:numCache>
            </c:numRef>
          </c:val>
        </c:ser>
        <c:ser>
          <c:idx val="1"/>
          <c:order val="1"/>
          <c:tx>
            <c:strRef>
              <c:f>Лист2!$D$2</c:f>
              <c:strCache>
                <c:ptCount val="1"/>
              </c:strCache>
            </c:strRef>
          </c:tx>
          <c:invertIfNegative val="0"/>
          <c:dLbls>
            <c:dLbl>
              <c:idx val="10"/>
              <c:showLegendKey val="0"/>
              <c:showVal val="1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Лист2!$B$3:$B$14</c:f>
              <c:strCache>
                <c:ptCount val="12"/>
                <c:pt idx="0">
                  <c:v>Московская область</c:v>
                </c:pt>
                <c:pt idx="1">
                  <c:v>Белоруссия</c:v>
                </c:pt>
                <c:pt idx="2">
                  <c:v>Бурятия</c:v>
                </c:pt>
                <c:pt idx="3">
                  <c:v>Узбекистан</c:v>
                </c:pt>
                <c:pt idx="4">
                  <c:v>Туркмения</c:v>
                </c:pt>
                <c:pt idx="5">
                  <c:v>Украина</c:v>
                </c:pt>
                <c:pt idx="6">
                  <c:v>Иркутская область</c:v>
                </c:pt>
                <c:pt idx="7">
                  <c:v>Франция</c:v>
                </c:pt>
                <c:pt idx="8">
                  <c:v>Япония</c:v>
                </c:pt>
                <c:pt idx="9">
                  <c:v>Италия</c:v>
                </c:pt>
                <c:pt idx="10">
                  <c:v>Великобритания</c:v>
                </c:pt>
                <c:pt idx="11">
                  <c:v>Бельгия</c:v>
                </c:pt>
              </c:strCache>
            </c:strRef>
          </c:cat>
          <c:val>
            <c:numRef>
              <c:f>Лист2!$D$3:$D$14</c:f>
              <c:numCache>
                <c:formatCode>General</c:formatCode>
                <c:ptCount val="12"/>
              </c:numCache>
            </c:numRef>
          </c:val>
        </c:ser>
        <c:ser>
          <c:idx val="2"/>
          <c:order val="2"/>
          <c:tx>
            <c:strRef>
              <c:f>Лист2!$E$2</c:f>
              <c:strCache>
                <c:ptCount val="1"/>
              </c:strCache>
            </c:strRef>
          </c:tx>
          <c:invertIfNegative val="0"/>
          <c:cat>
            <c:strRef>
              <c:f>Лист2!$B$3:$B$14</c:f>
              <c:strCache>
                <c:ptCount val="12"/>
                <c:pt idx="0">
                  <c:v>Московская область</c:v>
                </c:pt>
                <c:pt idx="1">
                  <c:v>Белоруссия</c:v>
                </c:pt>
                <c:pt idx="2">
                  <c:v>Бурятия</c:v>
                </c:pt>
                <c:pt idx="3">
                  <c:v>Узбекистан</c:v>
                </c:pt>
                <c:pt idx="4">
                  <c:v>Туркмения</c:v>
                </c:pt>
                <c:pt idx="5">
                  <c:v>Украина</c:v>
                </c:pt>
                <c:pt idx="6">
                  <c:v>Иркутская область</c:v>
                </c:pt>
                <c:pt idx="7">
                  <c:v>Франция</c:v>
                </c:pt>
                <c:pt idx="8">
                  <c:v>Япония</c:v>
                </c:pt>
                <c:pt idx="9">
                  <c:v>Италия</c:v>
                </c:pt>
                <c:pt idx="10">
                  <c:v>Великобритания</c:v>
                </c:pt>
                <c:pt idx="11">
                  <c:v>Бельгия</c:v>
                </c:pt>
              </c:strCache>
            </c:strRef>
          </c:cat>
          <c:val>
            <c:numRef>
              <c:f>Лист2!$E$3:$E$14</c:f>
              <c:numCache>
                <c:formatCode>General</c:formatCode>
                <c:ptCount val="12"/>
                <c:pt idx="0">
                  <c:v>48</c:v>
                </c:pt>
                <c:pt idx="1">
                  <c:v>208</c:v>
                </c:pt>
                <c:pt idx="2">
                  <c:v>351</c:v>
                </c:pt>
                <c:pt idx="3">
                  <c:v>406</c:v>
                </c:pt>
                <c:pt idx="4">
                  <c:v>485</c:v>
                </c:pt>
                <c:pt idx="5">
                  <c:v>601</c:v>
                </c:pt>
                <c:pt idx="6">
                  <c:v>768</c:v>
                </c:pt>
                <c:pt idx="7">
                  <c:v>551</c:v>
                </c:pt>
                <c:pt idx="8">
                  <c:v>372</c:v>
                </c:pt>
                <c:pt idx="9">
                  <c:v>361</c:v>
                </c:pt>
                <c:pt idx="10">
                  <c:v>245</c:v>
                </c:pt>
                <c:pt idx="11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Лист2!$F$2</c:f>
              <c:strCache>
                <c:ptCount val="1"/>
                <c:pt idx="0">
                  <c:v>Площадь</c:v>
                </c:pt>
              </c:strCache>
            </c:strRef>
          </c:tx>
          <c:invertIfNegative val="0"/>
          <c:dLbls>
            <c:dLbl>
              <c:idx val="10"/>
              <c:showLegendKey val="0"/>
              <c:showVal val="1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Лист2!$B$3:$B$14</c:f>
              <c:strCache>
                <c:ptCount val="12"/>
                <c:pt idx="0">
                  <c:v>Московская область</c:v>
                </c:pt>
                <c:pt idx="1">
                  <c:v>Белоруссия</c:v>
                </c:pt>
                <c:pt idx="2">
                  <c:v>Бурятия</c:v>
                </c:pt>
                <c:pt idx="3">
                  <c:v>Узбекистан</c:v>
                </c:pt>
                <c:pt idx="4">
                  <c:v>Туркмения</c:v>
                </c:pt>
                <c:pt idx="5">
                  <c:v>Украина</c:v>
                </c:pt>
                <c:pt idx="6">
                  <c:v>Иркутская область</c:v>
                </c:pt>
                <c:pt idx="7">
                  <c:v>Франция</c:v>
                </c:pt>
                <c:pt idx="8">
                  <c:v>Япония</c:v>
                </c:pt>
                <c:pt idx="9">
                  <c:v>Италия</c:v>
                </c:pt>
                <c:pt idx="10">
                  <c:v>Великобритания</c:v>
                </c:pt>
                <c:pt idx="11">
                  <c:v>Бельгия</c:v>
                </c:pt>
              </c:strCache>
            </c:strRef>
          </c:cat>
          <c:val>
            <c:numRef>
              <c:f>Лист2!$F$3:$F$14</c:f>
              <c:numCache>
                <c:formatCode>General</c:formatCode>
                <c:ptCount val="1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191702016"/>
        <c:axId val="170065920"/>
      </c:barChart>
      <c:catAx>
        <c:axId val="19170201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70065920"/>
        <c:crosses val="autoZero"/>
        <c:auto val="1"/>
        <c:lblAlgn val="ctr"/>
        <c:lblOffset val="100"/>
        <c:noMultiLvlLbl val="0"/>
      </c:catAx>
      <c:valAx>
        <c:axId val="1700659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91702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193AD0-E643-472C-A0F7-E98B1E1F98C8}" type="doc">
      <dgm:prSet loTypeId="urn:microsoft.com/office/officeart/2005/8/layout/vList4#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F97291E-3668-4C39-9A9F-A7A3F35FA750}">
      <dgm:prSet phldrT="[Текст]"/>
      <dgm:spPr/>
      <dgm:t>
        <a:bodyPr/>
        <a:lstStyle/>
        <a:p>
          <a:pPr algn="ctr"/>
          <a:r>
            <a:rPr lang="ru-RU" b="1" i="1" dirty="0" smtClean="0"/>
            <a:t>Расположена почти в цетре Азии</a:t>
          </a:r>
          <a:endParaRPr lang="ru-RU" b="1" i="1" dirty="0"/>
        </a:p>
      </dgm:t>
    </dgm:pt>
    <dgm:pt modelId="{8CE4D0A1-3C01-4A93-82E0-DE30966C1373}" type="parTrans" cxnId="{70464C2B-4C06-4032-86EE-E047225D3004}">
      <dgm:prSet/>
      <dgm:spPr/>
      <dgm:t>
        <a:bodyPr/>
        <a:lstStyle/>
        <a:p>
          <a:endParaRPr lang="ru-RU"/>
        </a:p>
      </dgm:t>
    </dgm:pt>
    <dgm:pt modelId="{9D5675F7-AFA3-43C1-B93C-82D74637B33D}" type="sibTrans" cxnId="{70464C2B-4C06-4032-86EE-E047225D3004}">
      <dgm:prSet/>
      <dgm:spPr/>
      <dgm:t>
        <a:bodyPr/>
        <a:lstStyle/>
        <a:p>
          <a:endParaRPr lang="ru-RU"/>
        </a:p>
      </dgm:t>
    </dgm:pt>
    <dgm:pt modelId="{AEC5FF81-8967-4714-99DB-28DF62E9EFF4}">
      <dgm:prSet phldrT="[Текст]"/>
      <dgm:spPr/>
      <dgm:t>
        <a:bodyPr/>
        <a:lstStyle/>
        <a:p>
          <a:r>
            <a:rPr lang="ru-RU" b="1" i="1" dirty="0" smtClean="0"/>
            <a:t>Располагается  на  юге Восточной Сибири</a:t>
          </a:r>
        </a:p>
      </dgm:t>
    </dgm:pt>
    <dgm:pt modelId="{8E3E611C-0045-40AD-9F67-F40C2004C9D9}" type="parTrans" cxnId="{63E9A0F4-FDC3-4BB9-80C5-388DD229605A}">
      <dgm:prSet/>
      <dgm:spPr/>
      <dgm:t>
        <a:bodyPr/>
        <a:lstStyle/>
        <a:p>
          <a:endParaRPr lang="ru-RU"/>
        </a:p>
      </dgm:t>
    </dgm:pt>
    <dgm:pt modelId="{CBBC7840-8258-4BD5-8570-0CE7717C0C43}" type="sibTrans" cxnId="{63E9A0F4-FDC3-4BB9-80C5-388DD229605A}">
      <dgm:prSet/>
      <dgm:spPr/>
      <dgm:t>
        <a:bodyPr/>
        <a:lstStyle/>
        <a:p>
          <a:endParaRPr lang="ru-RU"/>
        </a:p>
      </dgm:t>
    </dgm:pt>
    <dgm:pt modelId="{5B85E0DB-E2D7-406E-AD26-FE815AE776C2}">
      <dgm:prSet phldrT="[Текст]"/>
      <dgm:spPr/>
      <dgm:t>
        <a:bodyPr/>
        <a:lstStyle/>
        <a:p>
          <a:r>
            <a:rPr lang="ru-RU" b="1" i="1" dirty="0" smtClean="0"/>
            <a:t>Имеет значительную протяженность с севера на юг и с запада на восток.</a:t>
          </a:r>
        </a:p>
      </dgm:t>
    </dgm:pt>
    <dgm:pt modelId="{94391E3C-A96C-4C98-84DF-4CEC8EB9DECF}" type="parTrans" cxnId="{BB198DAB-45B7-428E-978D-3A6E247225CB}">
      <dgm:prSet/>
      <dgm:spPr/>
      <dgm:t>
        <a:bodyPr/>
        <a:lstStyle/>
        <a:p>
          <a:endParaRPr lang="ru-RU"/>
        </a:p>
      </dgm:t>
    </dgm:pt>
    <dgm:pt modelId="{E126CA29-4D8E-49F8-AF11-4D0C7639F5FF}" type="sibTrans" cxnId="{BB198DAB-45B7-428E-978D-3A6E247225CB}">
      <dgm:prSet/>
      <dgm:spPr/>
      <dgm:t>
        <a:bodyPr/>
        <a:lstStyle/>
        <a:p>
          <a:endParaRPr lang="ru-RU"/>
        </a:p>
      </dgm:t>
    </dgm:pt>
    <dgm:pt modelId="{304D639D-60E7-4ABE-BC69-6C45184D2570}">
      <dgm:prSet phldrT="[Текст]"/>
      <dgm:spPr/>
      <dgm:t>
        <a:bodyPr/>
        <a:lstStyle/>
        <a:p>
          <a:r>
            <a:rPr lang="ru-RU" b="1" i="1" dirty="0" smtClean="0"/>
            <a:t>Протекают крупные реки:  Лена, Ангара, Нижняя Тунгуска. </a:t>
          </a:r>
          <a:endParaRPr lang="ru-RU" b="1" i="1" dirty="0"/>
        </a:p>
      </dgm:t>
    </dgm:pt>
    <dgm:pt modelId="{ADAA31BB-E8EB-42B9-9E82-F16ABD888470}" type="parTrans" cxnId="{647E904D-8880-458B-9816-3C41EA782220}">
      <dgm:prSet/>
      <dgm:spPr/>
      <dgm:t>
        <a:bodyPr/>
        <a:lstStyle/>
        <a:p>
          <a:endParaRPr lang="ru-RU"/>
        </a:p>
      </dgm:t>
    </dgm:pt>
    <dgm:pt modelId="{F548A1DA-FC70-4114-B448-453D674D9FA3}" type="sibTrans" cxnId="{647E904D-8880-458B-9816-3C41EA782220}">
      <dgm:prSet/>
      <dgm:spPr/>
      <dgm:t>
        <a:bodyPr/>
        <a:lstStyle/>
        <a:p>
          <a:endParaRPr lang="ru-RU"/>
        </a:p>
      </dgm:t>
    </dgm:pt>
    <dgm:pt modelId="{FAFC2689-B447-4476-8D2C-8D267B7E594B}">
      <dgm:prSet/>
      <dgm:spPr/>
      <dgm:t>
        <a:bodyPr/>
        <a:lstStyle/>
        <a:p>
          <a:pPr algn="ctr"/>
          <a:r>
            <a:rPr lang="ru-RU" b="1" i="1" dirty="0" smtClean="0"/>
            <a:t>Больная часть территории располагается в лесной зоне</a:t>
          </a:r>
          <a:endParaRPr lang="ru-RU" b="1" i="1" dirty="0"/>
        </a:p>
      </dgm:t>
    </dgm:pt>
    <dgm:pt modelId="{51EAF361-512B-4043-B32D-DF63A9801853}" type="parTrans" cxnId="{F16664E0-E933-4C0E-AC8C-1E8B969A5499}">
      <dgm:prSet/>
      <dgm:spPr/>
      <dgm:t>
        <a:bodyPr/>
        <a:lstStyle/>
        <a:p>
          <a:endParaRPr lang="ru-RU"/>
        </a:p>
      </dgm:t>
    </dgm:pt>
    <dgm:pt modelId="{AED0F8F1-9595-41F7-A2D4-FE13A3088C0A}" type="sibTrans" cxnId="{F16664E0-E933-4C0E-AC8C-1E8B969A5499}">
      <dgm:prSet/>
      <dgm:spPr/>
      <dgm:t>
        <a:bodyPr/>
        <a:lstStyle/>
        <a:p>
          <a:endParaRPr lang="ru-RU"/>
        </a:p>
      </dgm:t>
    </dgm:pt>
    <dgm:pt modelId="{82F1F999-6CC5-44D2-A725-CE6F6684B654}">
      <dgm:prSet/>
      <dgm:spPr/>
      <dgm:t>
        <a:bodyPr/>
        <a:lstStyle/>
        <a:p>
          <a:r>
            <a:rPr lang="ru-RU" b="1" i="1" dirty="0" smtClean="0"/>
            <a:t>Удалена от океанов и морей.</a:t>
          </a:r>
        </a:p>
      </dgm:t>
    </dgm:pt>
    <dgm:pt modelId="{6559E870-8DFF-4078-B0EA-34C60D1E7555}" type="parTrans" cxnId="{6C258BF1-E93A-4341-A49F-B0C1C75E7D0E}">
      <dgm:prSet/>
      <dgm:spPr/>
      <dgm:t>
        <a:bodyPr/>
        <a:lstStyle/>
        <a:p>
          <a:endParaRPr lang="ru-RU"/>
        </a:p>
      </dgm:t>
    </dgm:pt>
    <dgm:pt modelId="{1BD26493-35FC-4ADA-B430-363422579830}" type="sibTrans" cxnId="{6C258BF1-E93A-4341-A49F-B0C1C75E7D0E}">
      <dgm:prSet/>
      <dgm:spPr/>
      <dgm:t>
        <a:bodyPr/>
        <a:lstStyle/>
        <a:p>
          <a:endParaRPr lang="ru-RU"/>
        </a:p>
      </dgm:t>
    </dgm:pt>
    <dgm:pt modelId="{AF40B7DC-7659-40AD-9B84-BE326AB55E39}" type="pres">
      <dgm:prSet presAssocID="{61193AD0-E643-472C-A0F7-E98B1E1F98C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2EAD84-1206-41D3-BE3E-2189659A17E0}" type="pres">
      <dgm:prSet presAssocID="{DF97291E-3668-4C39-9A9F-A7A3F35FA750}" presName="comp" presStyleCnt="0"/>
      <dgm:spPr/>
      <dgm:t>
        <a:bodyPr/>
        <a:lstStyle/>
        <a:p>
          <a:endParaRPr lang="ru-RU"/>
        </a:p>
      </dgm:t>
    </dgm:pt>
    <dgm:pt modelId="{EE8F7BF0-CBFA-4CF7-B0EB-4A6718C482E6}" type="pres">
      <dgm:prSet presAssocID="{DF97291E-3668-4C39-9A9F-A7A3F35FA750}" presName="box" presStyleLbl="node1" presStyleIdx="0" presStyleCnt="6"/>
      <dgm:spPr/>
      <dgm:t>
        <a:bodyPr/>
        <a:lstStyle/>
        <a:p>
          <a:endParaRPr lang="ru-RU"/>
        </a:p>
      </dgm:t>
    </dgm:pt>
    <dgm:pt modelId="{2422F8E7-8F76-4454-9DCE-68DACD19438F}" type="pres">
      <dgm:prSet presAssocID="{DF97291E-3668-4C39-9A9F-A7A3F35FA750}" presName="img" presStyleLbl="fgImgPlace1" presStyleIdx="0" presStyleCnt="6" custScaleX="80064" custScaleY="125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  <dgm:t>
        <a:bodyPr/>
        <a:lstStyle/>
        <a:p>
          <a:endParaRPr lang="ru-RU"/>
        </a:p>
      </dgm:t>
    </dgm:pt>
    <dgm:pt modelId="{415799A3-D461-44D6-A4BC-5523E4B6DA39}" type="pres">
      <dgm:prSet presAssocID="{DF97291E-3668-4C39-9A9F-A7A3F35FA750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6AA47B-8F9B-4D99-978E-56A73A6A8321}" type="pres">
      <dgm:prSet presAssocID="{9D5675F7-AFA3-43C1-B93C-82D74637B33D}" presName="spacer" presStyleCnt="0"/>
      <dgm:spPr/>
      <dgm:t>
        <a:bodyPr/>
        <a:lstStyle/>
        <a:p>
          <a:endParaRPr lang="ru-RU"/>
        </a:p>
      </dgm:t>
    </dgm:pt>
    <dgm:pt modelId="{40DD70FD-E3E9-499E-9EE6-56E7616942AD}" type="pres">
      <dgm:prSet presAssocID="{AEC5FF81-8967-4714-99DB-28DF62E9EFF4}" presName="comp" presStyleCnt="0"/>
      <dgm:spPr/>
      <dgm:t>
        <a:bodyPr/>
        <a:lstStyle/>
        <a:p>
          <a:endParaRPr lang="ru-RU"/>
        </a:p>
      </dgm:t>
    </dgm:pt>
    <dgm:pt modelId="{494699B1-AC56-4518-80EA-1F35DC853EBA}" type="pres">
      <dgm:prSet presAssocID="{AEC5FF81-8967-4714-99DB-28DF62E9EFF4}" presName="box" presStyleLbl="node1" presStyleIdx="1" presStyleCnt="6"/>
      <dgm:spPr/>
      <dgm:t>
        <a:bodyPr/>
        <a:lstStyle/>
        <a:p>
          <a:endParaRPr lang="ru-RU"/>
        </a:p>
      </dgm:t>
    </dgm:pt>
    <dgm:pt modelId="{1C76864A-1A3F-44BB-B7C2-DE26DF9324C7}" type="pres">
      <dgm:prSet presAssocID="{AEC5FF81-8967-4714-99DB-28DF62E9EFF4}" presName="img" presStyleLbl="fgImgPlace1" presStyleIdx="1" presStyleCnt="6" custScaleX="80064" custScaleY="12500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E1AF8F0-C411-41C3-B17A-3BA6C9799D8A}" type="pres">
      <dgm:prSet presAssocID="{AEC5FF81-8967-4714-99DB-28DF62E9EFF4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527F05-5270-4C33-8043-8ED68129AD13}" type="pres">
      <dgm:prSet presAssocID="{CBBC7840-8258-4BD5-8570-0CE7717C0C43}" presName="spacer" presStyleCnt="0"/>
      <dgm:spPr/>
      <dgm:t>
        <a:bodyPr/>
        <a:lstStyle/>
        <a:p>
          <a:endParaRPr lang="ru-RU"/>
        </a:p>
      </dgm:t>
    </dgm:pt>
    <dgm:pt modelId="{DFB074E0-C185-4A85-B6EB-5A9C972411EC}" type="pres">
      <dgm:prSet presAssocID="{5B85E0DB-E2D7-406E-AD26-FE815AE776C2}" presName="comp" presStyleCnt="0"/>
      <dgm:spPr/>
      <dgm:t>
        <a:bodyPr/>
        <a:lstStyle/>
        <a:p>
          <a:endParaRPr lang="ru-RU"/>
        </a:p>
      </dgm:t>
    </dgm:pt>
    <dgm:pt modelId="{39059FCE-CF4D-4CAC-AD72-E78420C48BF7}" type="pres">
      <dgm:prSet presAssocID="{5B85E0DB-E2D7-406E-AD26-FE815AE776C2}" presName="box" presStyleLbl="node1" presStyleIdx="2" presStyleCnt="6"/>
      <dgm:spPr/>
      <dgm:t>
        <a:bodyPr/>
        <a:lstStyle/>
        <a:p>
          <a:endParaRPr lang="ru-RU"/>
        </a:p>
      </dgm:t>
    </dgm:pt>
    <dgm:pt modelId="{017310B3-FE7F-445E-AB43-B164F3845DBE}" type="pres">
      <dgm:prSet presAssocID="{5B85E0DB-E2D7-406E-AD26-FE815AE776C2}" presName="img" presStyleLbl="fgImgPlace1" presStyleIdx="2" presStyleCnt="6" custScaleX="80064" custScaleY="12500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ru-RU"/>
        </a:p>
      </dgm:t>
    </dgm:pt>
    <dgm:pt modelId="{23CCD83F-40BD-4C9E-B8A3-3ED1EE6BDCA7}" type="pres">
      <dgm:prSet presAssocID="{5B85E0DB-E2D7-406E-AD26-FE815AE776C2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B5AB5-F2F3-468A-AB0A-8ADA57ACCB8E}" type="pres">
      <dgm:prSet presAssocID="{E126CA29-4D8E-49F8-AF11-4D0C7639F5FF}" presName="spacer" presStyleCnt="0"/>
      <dgm:spPr/>
      <dgm:t>
        <a:bodyPr/>
        <a:lstStyle/>
        <a:p>
          <a:endParaRPr lang="ru-RU"/>
        </a:p>
      </dgm:t>
    </dgm:pt>
    <dgm:pt modelId="{D9284690-0485-485A-BF06-C2A164C9FC5C}" type="pres">
      <dgm:prSet presAssocID="{82F1F999-6CC5-44D2-A725-CE6F6684B654}" presName="comp" presStyleCnt="0"/>
      <dgm:spPr/>
    </dgm:pt>
    <dgm:pt modelId="{291192E7-3F2C-4F21-8ED6-08C0E0CDD3D8}" type="pres">
      <dgm:prSet presAssocID="{82F1F999-6CC5-44D2-A725-CE6F6684B654}" presName="box" presStyleLbl="node1" presStyleIdx="3" presStyleCnt="6"/>
      <dgm:spPr/>
      <dgm:t>
        <a:bodyPr/>
        <a:lstStyle/>
        <a:p>
          <a:endParaRPr lang="ru-RU"/>
        </a:p>
      </dgm:t>
    </dgm:pt>
    <dgm:pt modelId="{B9FF38A1-867D-4C37-9313-3AE8E3C2BD18}" type="pres">
      <dgm:prSet presAssocID="{82F1F999-6CC5-44D2-A725-CE6F6684B654}" presName="img" presStyleLbl="fgImgPlace1" presStyleIdx="3" presStyleCnt="6" custScaleX="81142" custScaleY="122928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  <dgm:t>
        <a:bodyPr/>
        <a:lstStyle/>
        <a:p>
          <a:endParaRPr lang="ru-RU"/>
        </a:p>
      </dgm:t>
    </dgm:pt>
    <dgm:pt modelId="{17CF8A95-1E94-4E05-90D1-5D59C5F40D35}" type="pres">
      <dgm:prSet presAssocID="{82F1F999-6CC5-44D2-A725-CE6F6684B654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E11A0B-365E-4E7E-B3A4-93899DF90A7D}" type="pres">
      <dgm:prSet presAssocID="{1BD26493-35FC-4ADA-B430-363422579830}" presName="spacer" presStyleCnt="0"/>
      <dgm:spPr/>
    </dgm:pt>
    <dgm:pt modelId="{355D099E-27E8-482A-96AE-F7E746966AED}" type="pres">
      <dgm:prSet presAssocID="{304D639D-60E7-4ABE-BC69-6C45184D2570}" presName="comp" presStyleCnt="0"/>
      <dgm:spPr/>
      <dgm:t>
        <a:bodyPr/>
        <a:lstStyle/>
        <a:p>
          <a:endParaRPr lang="ru-RU"/>
        </a:p>
      </dgm:t>
    </dgm:pt>
    <dgm:pt modelId="{748DE2A6-6343-4A8E-A8D8-B7D0CE83DB1D}" type="pres">
      <dgm:prSet presAssocID="{304D639D-60E7-4ABE-BC69-6C45184D2570}" presName="box" presStyleLbl="node1" presStyleIdx="4" presStyleCnt="6"/>
      <dgm:spPr/>
      <dgm:t>
        <a:bodyPr/>
        <a:lstStyle/>
        <a:p>
          <a:endParaRPr lang="ru-RU"/>
        </a:p>
      </dgm:t>
    </dgm:pt>
    <dgm:pt modelId="{CB44A210-5BA7-428E-933D-C6BE7C0B7CF1}" type="pres">
      <dgm:prSet presAssocID="{304D639D-60E7-4ABE-BC69-6C45184D2570}" presName="img" presStyleLbl="fgImgPlace1" presStyleIdx="4" presStyleCnt="6" custScaleX="80064" custScaleY="12500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ru-RU"/>
        </a:p>
      </dgm:t>
    </dgm:pt>
    <dgm:pt modelId="{F7F48821-6B06-4E0A-9CAD-ECC69F57CBBA}" type="pres">
      <dgm:prSet presAssocID="{304D639D-60E7-4ABE-BC69-6C45184D2570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77722E-8509-4B75-B320-3805570CF0ED}" type="pres">
      <dgm:prSet presAssocID="{F548A1DA-FC70-4114-B448-453D674D9FA3}" presName="spacer" presStyleCnt="0"/>
      <dgm:spPr/>
      <dgm:t>
        <a:bodyPr/>
        <a:lstStyle/>
        <a:p>
          <a:endParaRPr lang="ru-RU"/>
        </a:p>
      </dgm:t>
    </dgm:pt>
    <dgm:pt modelId="{05414823-CB7E-429E-A899-E723853FDA3D}" type="pres">
      <dgm:prSet presAssocID="{FAFC2689-B447-4476-8D2C-8D267B7E594B}" presName="comp" presStyleCnt="0"/>
      <dgm:spPr/>
    </dgm:pt>
    <dgm:pt modelId="{B2B5852D-CE60-4C40-82C5-F39BD0552BCF}" type="pres">
      <dgm:prSet presAssocID="{FAFC2689-B447-4476-8D2C-8D267B7E594B}" presName="box" presStyleLbl="node1" presStyleIdx="5" presStyleCnt="6" custLinFactNeighborX="-66" custLinFactNeighborY="-1222"/>
      <dgm:spPr/>
      <dgm:t>
        <a:bodyPr/>
        <a:lstStyle/>
        <a:p>
          <a:endParaRPr lang="ru-RU"/>
        </a:p>
      </dgm:t>
    </dgm:pt>
    <dgm:pt modelId="{21799B99-FB27-49AA-A509-760BE9268DEE}" type="pres">
      <dgm:prSet presAssocID="{FAFC2689-B447-4476-8D2C-8D267B7E594B}" presName="img" presStyleLbl="fgImgPlace1" presStyleIdx="5" presStyleCnt="6" custScaleX="81143" custScaleY="113045" custLinFactNeighborX="-324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5000" b="-45000"/>
          </a:stretch>
        </a:blipFill>
      </dgm:spPr>
      <dgm:t>
        <a:bodyPr/>
        <a:lstStyle/>
        <a:p>
          <a:endParaRPr lang="ru-RU"/>
        </a:p>
      </dgm:t>
    </dgm:pt>
    <dgm:pt modelId="{19618B9E-C2DB-4F30-8117-29449FDD8CCC}" type="pres">
      <dgm:prSet presAssocID="{FAFC2689-B447-4476-8D2C-8D267B7E594B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E9A0F4-FDC3-4BB9-80C5-388DD229605A}" srcId="{61193AD0-E643-472C-A0F7-E98B1E1F98C8}" destId="{AEC5FF81-8967-4714-99DB-28DF62E9EFF4}" srcOrd="1" destOrd="0" parTransId="{8E3E611C-0045-40AD-9F67-F40C2004C9D9}" sibTransId="{CBBC7840-8258-4BD5-8570-0CE7717C0C43}"/>
    <dgm:cxn modelId="{BE0D3672-3B52-43A8-B629-F9B23041F8A2}" type="presOf" srcId="{304D639D-60E7-4ABE-BC69-6C45184D2570}" destId="{F7F48821-6B06-4E0A-9CAD-ECC69F57CBBA}" srcOrd="1" destOrd="0" presId="urn:microsoft.com/office/officeart/2005/8/layout/vList4#2"/>
    <dgm:cxn modelId="{70464C2B-4C06-4032-86EE-E047225D3004}" srcId="{61193AD0-E643-472C-A0F7-E98B1E1F98C8}" destId="{DF97291E-3668-4C39-9A9F-A7A3F35FA750}" srcOrd="0" destOrd="0" parTransId="{8CE4D0A1-3C01-4A93-82E0-DE30966C1373}" sibTransId="{9D5675F7-AFA3-43C1-B93C-82D74637B33D}"/>
    <dgm:cxn modelId="{9DBEF523-09A7-4C1E-A505-91D87F9A7DC4}" type="presOf" srcId="{DF97291E-3668-4C39-9A9F-A7A3F35FA750}" destId="{EE8F7BF0-CBFA-4CF7-B0EB-4A6718C482E6}" srcOrd="0" destOrd="0" presId="urn:microsoft.com/office/officeart/2005/8/layout/vList4#2"/>
    <dgm:cxn modelId="{95947C95-09D4-4DC8-B399-5172DFFC94EE}" type="presOf" srcId="{5B85E0DB-E2D7-406E-AD26-FE815AE776C2}" destId="{39059FCE-CF4D-4CAC-AD72-E78420C48BF7}" srcOrd="0" destOrd="0" presId="urn:microsoft.com/office/officeart/2005/8/layout/vList4#2"/>
    <dgm:cxn modelId="{647E904D-8880-458B-9816-3C41EA782220}" srcId="{61193AD0-E643-472C-A0F7-E98B1E1F98C8}" destId="{304D639D-60E7-4ABE-BC69-6C45184D2570}" srcOrd="4" destOrd="0" parTransId="{ADAA31BB-E8EB-42B9-9E82-F16ABD888470}" sibTransId="{F548A1DA-FC70-4114-B448-453D674D9FA3}"/>
    <dgm:cxn modelId="{B94186EB-0823-432D-A12B-414C870E6B1E}" type="presOf" srcId="{DF97291E-3668-4C39-9A9F-A7A3F35FA750}" destId="{415799A3-D461-44D6-A4BC-5523E4B6DA39}" srcOrd="1" destOrd="0" presId="urn:microsoft.com/office/officeart/2005/8/layout/vList4#2"/>
    <dgm:cxn modelId="{6C258BF1-E93A-4341-A49F-B0C1C75E7D0E}" srcId="{61193AD0-E643-472C-A0F7-E98B1E1F98C8}" destId="{82F1F999-6CC5-44D2-A725-CE6F6684B654}" srcOrd="3" destOrd="0" parTransId="{6559E870-8DFF-4078-B0EA-34C60D1E7555}" sibTransId="{1BD26493-35FC-4ADA-B430-363422579830}"/>
    <dgm:cxn modelId="{B1BC0583-0264-472A-B648-3B0D8F8AA16B}" type="presOf" srcId="{FAFC2689-B447-4476-8D2C-8D267B7E594B}" destId="{B2B5852D-CE60-4C40-82C5-F39BD0552BCF}" srcOrd="0" destOrd="0" presId="urn:microsoft.com/office/officeart/2005/8/layout/vList4#2"/>
    <dgm:cxn modelId="{0CEE5976-5758-436C-B99D-CA1EFAD1F126}" type="presOf" srcId="{AEC5FF81-8967-4714-99DB-28DF62E9EFF4}" destId="{FE1AF8F0-C411-41C3-B17A-3BA6C9799D8A}" srcOrd="1" destOrd="0" presId="urn:microsoft.com/office/officeart/2005/8/layout/vList4#2"/>
    <dgm:cxn modelId="{6EB39DD3-05F6-4B3A-B1FD-54611F12F729}" type="presOf" srcId="{82F1F999-6CC5-44D2-A725-CE6F6684B654}" destId="{291192E7-3F2C-4F21-8ED6-08C0E0CDD3D8}" srcOrd="0" destOrd="0" presId="urn:microsoft.com/office/officeart/2005/8/layout/vList4#2"/>
    <dgm:cxn modelId="{391B63D2-FE1D-4F4E-967A-2809C02216E5}" type="presOf" srcId="{AEC5FF81-8967-4714-99DB-28DF62E9EFF4}" destId="{494699B1-AC56-4518-80EA-1F35DC853EBA}" srcOrd="0" destOrd="0" presId="urn:microsoft.com/office/officeart/2005/8/layout/vList4#2"/>
    <dgm:cxn modelId="{BB198DAB-45B7-428E-978D-3A6E247225CB}" srcId="{61193AD0-E643-472C-A0F7-E98B1E1F98C8}" destId="{5B85E0DB-E2D7-406E-AD26-FE815AE776C2}" srcOrd="2" destOrd="0" parTransId="{94391E3C-A96C-4C98-84DF-4CEC8EB9DECF}" sibTransId="{E126CA29-4D8E-49F8-AF11-4D0C7639F5FF}"/>
    <dgm:cxn modelId="{F103C5ED-A284-40CF-95D7-44B50D4A8ACB}" type="presOf" srcId="{82F1F999-6CC5-44D2-A725-CE6F6684B654}" destId="{17CF8A95-1E94-4E05-90D1-5D59C5F40D35}" srcOrd="1" destOrd="0" presId="urn:microsoft.com/office/officeart/2005/8/layout/vList4#2"/>
    <dgm:cxn modelId="{FFFDBDE9-C382-4FF3-999B-96816B8F8324}" type="presOf" srcId="{61193AD0-E643-472C-A0F7-E98B1E1F98C8}" destId="{AF40B7DC-7659-40AD-9B84-BE326AB55E39}" srcOrd="0" destOrd="0" presId="urn:microsoft.com/office/officeart/2005/8/layout/vList4#2"/>
    <dgm:cxn modelId="{BEC68CAB-21EC-4848-BE44-31D1D67F87E7}" type="presOf" srcId="{5B85E0DB-E2D7-406E-AD26-FE815AE776C2}" destId="{23CCD83F-40BD-4C9E-B8A3-3ED1EE6BDCA7}" srcOrd="1" destOrd="0" presId="urn:microsoft.com/office/officeart/2005/8/layout/vList4#2"/>
    <dgm:cxn modelId="{F16664E0-E933-4C0E-AC8C-1E8B969A5499}" srcId="{61193AD0-E643-472C-A0F7-E98B1E1F98C8}" destId="{FAFC2689-B447-4476-8D2C-8D267B7E594B}" srcOrd="5" destOrd="0" parTransId="{51EAF361-512B-4043-B32D-DF63A9801853}" sibTransId="{AED0F8F1-9595-41F7-A2D4-FE13A3088C0A}"/>
    <dgm:cxn modelId="{794237D7-0B61-4715-A082-BBF53EF7D604}" type="presOf" srcId="{FAFC2689-B447-4476-8D2C-8D267B7E594B}" destId="{19618B9E-C2DB-4F30-8117-29449FDD8CCC}" srcOrd="1" destOrd="0" presId="urn:microsoft.com/office/officeart/2005/8/layout/vList4#2"/>
    <dgm:cxn modelId="{B1C94F4A-34FA-460D-AF56-4AC72A57ADD8}" type="presOf" srcId="{304D639D-60E7-4ABE-BC69-6C45184D2570}" destId="{748DE2A6-6343-4A8E-A8D8-B7D0CE83DB1D}" srcOrd="0" destOrd="0" presId="urn:microsoft.com/office/officeart/2005/8/layout/vList4#2"/>
    <dgm:cxn modelId="{F87270C4-8E77-42C1-A815-C18ED5B0D726}" type="presParOf" srcId="{AF40B7DC-7659-40AD-9B84-BE326AB55E39}" destId="{822EAD84-1206-41D3-BE3E-2189659A17E0}" srcOrd="0" destOrd="0" presId="urn:microsoft.com/office/officeart/2005/8/layout/vList4#2"/>
    <dgm:cxn modelId="{AA069E8A-544B-4704-A42B-FF47190CA1E7}" type="presParOf" srcId="{822EAD84-1206-41D3-BE3E-2189659A17E0}" destId="{EE8F7BF0-CBFA-4CF7-B0EB-4A6718C482E6}" srcOrd="0" destOrd="0" presId="urn:microsoft.com/office/officeart/2005/8/layout/vList4#2"/>
    <dgm:cxn modelId="{E096F8E9-0F39-46D5-9E89-BE9ADC2D4A9C}" type="presParOf" srcId="{822EAD84-1206-41D3-BE3E-2189659A17E0}" destId="{2422F8E7-8F76-4454-9DCE-68DACD19438F}" srcOrd="1" destOrd="0" presId="urn:microsoft.com/office/officeart/2005/8/layout/vList4#2"/>
    <dgm:cxn modelId="{8B20403E-F1CD-48A3-870A-A66B913C378A}" type="presParOf" srcId="{822EAD84-1206-41D3-BE3E-2189659A17E0}" destId="{415799A3-D461-44D6-A4BC-5523E4B6DA39}" srcOrd="2" destOrd="0" presId="urn:microsoft.com/office/officeart/2005/8/layout/vList4#2"/>
    <dgm:cxn modelId="{86456351-2EB6-42E0-BFB4-983245698037}" type="presParOf" srcId="{AF40B7DC-7659-40AD-9B84-BE326AB55E39}" destId="{536AA47B-8F9B-4D99-978E-56A73A6A8321}" srcOrd="1" destOrd="0" presId="urn:microsoft.com/office/officeart/2005/8/layout/vList4#2"/>
    <dgm:cxn modelId="{56996B90-FB31-475D-8793-95A2945BE7FC}" type="presParOf" srcId="{AF40B7DC-7659-40AD-9B84-BE326AB55E39}" destId="{40DD70FD-E3E9-499E-9EE6-56E7616942AD}" srcOrd="2" destOrd="0" presId="urn:microsoft.com/office/officeart/2005/8/layout/vList4#2"/>
    <dgm:cxn modelId="{101AC3F5-74ED-4EDD-A50C-C028794AFD08}" type="presParOf" srcId="{40DD70FD-E3E9-499E-9EE6-56E7616942AD}" destId="{494699B1-AC56-4518-80EA-1F35DC853EBA}" srcOrd="0" destOrd="0" presId="urn:microsoft.com/office/officeart/2005/8/layout/vList4#2"/>
    <dgm:cxn modelId="{87E013B6-513E-497D-AFEA-6FE66B0CEF97}" type="presParOf" srcId="{40DD70FD-E3E9-499E-9EE6-56E7616942AD}" destId="{1C76864A-1A3F-44BB-B7C2-DE26DF9324C7}" srcOrd="1" destOrd="0" presId="urn:microsoft.com/office/officeart/2005/8/layout/vList4#2"/>
    <dgm:cxn modelId="{5EA7FBD2-A20C-4D74-8278-4661055502C8}" type="presParOf" srcId="{40DD70FD-E3E9-499E-9EE6-56E7616942AD}" destId="{FE1AF8F0-C411-41C3-B17A-3BA6C9799D8A}" srcOrd="2" destOrd="0" presId="urn:microsoft.com/office/officeart/2005/8/layout/vList4#2"/>
    <dgm:cxn modelId="{56E8ACCB-0C5F-40D8-98A1-2A5CCC2F723D}" type="presParOf" srcId="{AF40B7DC-7659-40AD-9B84-BE326AB55E39}" destId="{9F527F05-5270-4C33-8043-8ED68129AD13}" srcOrd="3" destOrd="0" presId="urn:microsoft.com/office/officeart/2005/8/layout/vList4#2"/>
    <dgm:cxn modelId="{C8277B40-14F9-487C-A129-541AC7601FAE}" type="presParOf" srcId="{AF40B7DC-7659-40AD-9B84-BE326AB55E39}" destId="{DFB074E0-C185-4A85-B6EB-5A9C972411EC}" srcOrd="4" destOrd="0" presId="urn:microsoft.com/office/officeart/2005/8/layout/vList4#2"/>
    <dgm:cxn modelId="{5458BC04-DE06-4445-9D0E-6618E2F0896D}" type="presParOf" srcId="{DFB074E0-C185-4A85-B6EB-5A9C972411EC}" destId="{39059FCE-CF4D-4CAC-AD72-E78420C48BF7}" srcOrd="0" destOrd="0" presId="urn:microsoft.com/office/officeart/2005/8/layout/vList4#2"/>
    <dgm:cxn modelId="{A6C66B47-759B-43D5-BA17-A23C53ADFA68}" type="presParOf" srcId="{DFB074E0-C185-4A85-B6EB-5A9C972411EC}" destId="{017310B3-FE7F-445E-AB43-B164F3845DBE}" srcOrd="1" destOrd="0" presId="urn:microsoft.com/office/officeart/2005/8/layout/vList4#2"/>
    <dgm:cxn modelId="{62935BE6-C4C9-4928-B444-1C35BA7B223E}" type="presParOf" srcId="{DFB074E0-C185-4A85-B6EB-5A9C972411EC}" destId="{23CCD83F-40BD-4C9E-B8A3-3ED1EE6BDCA7}" srcOrd="2" destOrd="0" presId="urn:microsoft.com/office/officeart/2005/8/layout/vList4#2"/>
    <dgm:cxn modelId="{E8FFBE3D-6F52-4D4E-904A-D91944187041}" type="presParOf" srcId="{AF40B7DC-7659-40AD-9B84-BE326AB55E39}" destId="{DB3B5AB5-F2F3-468A-AB0A-8ADA57ACCB8E}" srcOrd="5" destOrd="0" presId="urn:microsoft.com/office/officeart/2005/8/layout/vList4#2"/>
    <dgm:cxn modelId="{B9A2A38E-082D-457E-AC39-B9597E31B8EE}" type="presParOf" srcId="{AF40B7DC-7659-40AD-9B84-BE326AB55E39}" destId="{D9284690-0485-485A-BF06-C2A164C9FC5C}" srcOrd="6" destOrd="0" presId="urn:microsoft.com/office/officeart/2005/8/layout/vList4#2"/>
    <dgm:cxn modelId="{0494FC39-0D03-474A-9C05-3C5E376412F6}" type="presParOf" srcId="{D9284690-0485-485A-BF06-C2A164C9FC5C}" destId="{291192E7-3F2C-4F21-8ED6-08C0E0CDD3D8}" srcOrd="0" destOrd="0" presId="urn:microsoft.com/office/officeart/2005/8/layout/vList4#2"/>
    <dgm:cxn modelId="{65CD3C29-514A-46A4-B265-70BD6A73AE42}" type="presParOf" srcId="{D9284690-0485-485A-BF06-C2A164C9FC5C}" destId="{B9FF38A1-867D-4C37-9313-3AE8E3C2BD18}" srcOrd="1" destOrd="0" presId="urn:microsoft.com/office/officeart/2005/8/layout/vList4#2"/>
    <dgm:cxn modelId="{0C3C128E-F31E-45B5-AD09-4F52C8D10308}" type="presParOf" srcId="{D9284690-0485-485A-BF06-C2A164C9FC5C}" destId="{17CF8A95-1E94-4E05-90D1-5D59C5F40D35}" srcOrd="2" destOrd="0" presId="urn:microsoft.com/office/officeart/2005/8/layout/vList4#2"/>
    <dgm:cxn modelId="{50EB0560-AC8F-4E3A-A389-4B7480145E50}" type="presParOf" srcId="{AF40B7DC-7659-40AD-9B84-BE326AB55E39}" destId="{62E11A0B-365E-4E7E-B3A4-93899DF90A7D}" srcOrd="7" destOrd="0" presId="urn:microsoft.com/office/officeart/2005/8/layout/vList4#2"/>
    <dgm:cxn modelId="{8A487ECF-B080-4501-8AE2-BE1DEB0D0A2A}" type="presParOf" srcId="{AF40B7DC-7659-40AD-9B84-BE326AB55E39}" destId="{355D099E-27E8-482A-96AE-F7E746966AED}" srcOrd="8" destOrd="0" presId="urn:microsoft.com/office/officeart/2005/8/layout/vList4#2"/>
    <dgm:cxn modelId="{3FA99159-A8A4-4DDA-8D3F-4B9A1C23ACF9}" type="presParOf" srcId="{355D099E-27E8-482A-96AE-F7E746966AED}" destId="{748DE2A6-6343-4A8E-A8D8-B7D0CE83DB1D}" srcOrd="0" destOrd="0" presId="urn:microsoft.com/office/officeart/2005/8/layout/vList4#2"/>
    <dgm:cxn modelId="{5C04E5C5-CEF9-43C7-93A3-1AA56B3D1977}" type="presParOf" srcId="{355D099E-27E8-482A-96AE-F7E746966AED}" destId="{CB44A210-5BA7-428E-933D-C6BE7C0B7CF1}" srcOrd="1" destOrd="0" presId="urn:microsoft.com/office/officeart/2005/8/layout/vList4#2"/>
    <dgm:cxn modelId="{5F73CBBA-94DA-44FE-83BB-826BE28AFE2A}" type="presParOf" srcId="{355D099E-27E8-482A-96AE-F7E746966AED}" destId="{F7F48821-6B06-4E0A-9CAD-ECC69F57CBBA}" srcOrd="2" destOrd="0" presId="urn:microsoft.com/office/officeart/2005/8/layout/vList4#2"/>
    <dgm:cxn modelId="{3D892A20-5798-41BE-8A1F-6BCA1FA29E19}" type="presParOf" srcId="{AF40B7DC-7659-40AD-9B84-BE326AB55E39}" destId="{8677722E-8509-4B75-B320-3805570CF0ED}" srcOrd="9" destOrd="0" presId="urn:microsoft.com/office/officeart/2005/8/layout/vList4#2"/>
    <dgm:cxn modelId="{09232F64-CDCF-44D5-87C7-DD0E04F1C672}" type="presParOf" srcId="{AF40B7DC-7659-40AD-9B84-BE326AB55E39}" destId="{05414823-CB7E-429E-A899-E723853FDA3D}" srcOrd="10" destOrd="0" presId="urn:microsoft.com/office/officeart/2005/8/layout/vList4#2"/>
    <dgm:cxn modelId="{7C15C43A-CD2E-4F0C-A2FA-15DEEDD68F0C}" type="presParOf" srcId="{05414823-CB7E-429E-A899-E723853FDA3D}" destId="{B2B5852D-CE60-4C40-82C5-F39BD0552BCF}" srcOrd="0" destOrd="0" presId="urn:microsoft.com/office/officeart/2005/8/layout/vList4#2"/>
    <dgm:cxn modelId="{BAEB7E2E-D08B-4C45-A822-11014651AD0A}" type="presParOf" srcId="{05414823-CB7E-429E-A899-E723853FDA3D}" destId="{21799B99-FB27-49AA-A509-760BE9268DEE}" srcOrd="1" destOrd="0" presId="urn:microsoft.com/office/officeart/2005/8/layout/vList4#2"/>
    <dgm:cxn modelId="{399E5A75-4F00-46A3-9007-EE623B8F9857}" type="presParOf" srcId="{05414823-CB7E-429E-A899-E723853FDA3D}" destId="{19618B9E-C2DB-4F30-8117-29449FDD8CCC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771CC4-DB00-4940-94D5-408741E2C5EB}" type="doc">
      <dgm:prSet loTypeId="urn:microsoft.com/office/officeart/2005/8/layout/vList5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ABF2C45-02D9-41DB-9BA6-797EA56DA1D4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38D87DC6-1298-4CCA-AE3D-53F5BDC7A47B}" type="parTrans" cxnId="{DFD4149F-5B07-40FD-BEAD-E2FD3C131DFF}">
      <dgm:prSet/>
      <dgm:spPr/>
      <dgm:t>
        <a:bodyPr/>
        <a:lstStyle/>
        <a:p>
          <a:endParaRPr lang="ru-RU"/>
        </a:p>
      </dgm:t>
    </dgm:pt>
    <dgm:pt modelId="{8C32F498-63D6-425F-9E85-B2C362984DDF}" type="sibTrans" cxnId="{DFD4149F-5B07-40FD-BEAD-E2FD3C131DFF}">
      <dgm:prSet/>
      <dgm:spPr/>
      <dgm:t>
        <a:bodyPr/>
        <a:lstStyle/>
        <a:p>
          <a:endParaRPr lang="ru-RU"/>
        </a:p>
      </dgm:t>
    </dgm:pt>
    <dgm:pt modelId="{DE351F9D-EAAD-4F2A-B89E-FF220483CBBB}">
      <dgm:prSet phldrT="[Текст]"/>
      <dgm:spPr/>
      <dgm:t>
        <a:bodyPr/>
        <a:lstStyle/>
        <a:p>
          <a:r>
            <a:rPr lang="ru-RU" b="1" i="1" dirty="0" smtClean="0"/>
            <a:t>Какова площадь  Иркутской области и длина внешних границ?</a:t>
          </a:r>
          <a:endParaRPr lang="ru-RU" b="1" i="1" dirty="0"/>
        </a:p>
      </dgm:t>
    </dgm:pt>
    <dgm:pt modelId="{7F4A7440-8F32-439F-9F60-95C5A0DF0E49}" type="parTrans" cxnId="{AE5C7AFD-1D1A-41A7-810C-C82358BF9237}">
      <dgm:prSet/>
      <dgm:spPr/>
      <dgm:t>
        <a:bodyPr/>
        <a:lstStyle/>
        <a:p>
          <a:endParaRPr lang="ru-RU"/>
        </a:p>
      </dgm:t>
    </dgm:pt>
    <dgm:pt modelId="{6A932B2A-BADC-4C8E-B8D1-9C8DBF5EEBE6}" type="sibTrans" cxnId="{AE5C7AFD-1D1A-41A7-810C-C82358BF9237}">
      <dgm:prSet/>
      <dgm:spPr/>
      <dgm:t>
        <a:bodyPr/>
        <a:lstStyle/>
        <a:p>
          <a:endParaRPr lang="ru-RU"/>
        </a:p>
      </dgm:t>
    </dgm:pt>
    <dgm:pt modelId="{98C215AC-67AC-48CC-A135-8D08C8DA4F6C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E74C9560-618E-475B-9ED4-409D4D765793}" type="parTrans" cxnId="{3532C86D-B001-4545-9B55-075F07422A0A}">
      <dgm:prSet/>
      <dgm:spPr/>
      <dgm:t>
        <a:bodyPr/>
        <a:lstStyle/>
        <a:p>
          <a:endParaRPr lang="ru-RU"/>
        </a:p>
      </dgm:t>
    </dgm:pt>
    <dgm:pt modelId="{E1E57192-21D6-4E95-A9E8-51510E30C97C}" type="sibTrans" cxnId="{3532C86D-B001-4545-9B55-075F07422A0A}">
      <dgm:prSet/>
      <dgm:spPr/>
      <dgm:t>
        <a:bodyPr/>
        <a:lstStyle/>
        <a:p>
          <a:endParaRPr lang="ru-RU"/>
        </a:p>
      </dgm:t>
    </dgm:pt>
    <dgm:pt modelId="{3D8031EF-86C5-46CF-98BB-D3706AB2AA93}">
      <dgm:prSet phldrT="[Текст]"/>
      <dgm:spPr/>
      <dgm:t>
        <a:bodyPr/>
        <a:lstStyle/>
        <a:p>
          <a:r>
            <a:rPr lang="ru-RU" b="1" i="1" dirty="0" smtClean="0"/>
            <a:t>Каково положение области в пределах России?</a:t>
          </a:r>
          <a:endParaRPr lang="ru-RU" b="1" i="1" dirty="0"/>
        </a:p>
      </dgm:t>
    </dgm:pt>
    <dgm:pt modelId="{682404B3-2443-45BD-AF05-4CC69A0B01B2}" type="parTrans" cxnId="{F51D0CEB-D940-4930-A9DB-9E4AF6D7C04F}">
      <dgm:prSet/>
      <dgm:spPr/>
      <dgm:t>
        <a:bodyPr/>
        <a:lstStyle/>
        <a:p>
          <a:endParaRPr lang="ru-RU"/>
        </a:p>
      </dgm:t>
    </dgm:pt>
    <dgm:pt modelId="{05042BE3-C3BB-4CDD-9598-76499C9B78E4}" type="sibTrans" cxnId="{F51D0CEB-D940-4930-A9DB-9E4AF6D7C04F}">
      <dgm:prSet/>
      <dgm:spPr/>
      <dgm:t>
        <a:bodyPr/>
        <a:lstStyle/>
        <a:p>
          <a:endParaRPr lang="ru-RU"/>
        </a:p>
      </dgm:t>
    </dgm:pt>
    <dgm:pt modelId="{2E5CA1B0-034A-44D3-8CC0-C282C4AA7D40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34B2D909-9031-4482-A578-E06377652755}" type="parTrans" cxnId="{989A37B2-76BE-4227-8C40-9694C2A87FC3}">
      <dgm:prSet/>
      <dgm:spPr/>
      <dgm:t>
        <a:bodyPr/>
        <a:lstStyle/>
        <a:p>
          <a:endParaRPr lang="ru-RU"/>
        </a:p>
      </dgm:t>
    </dgm:pt>
    <dgm:pt modelId="{64B9CC43-EDB6-4ED5-A3C4-605BF8BD5619}" type="sibTrans" cxnId="{989A37B2-76BE-4227-8C40-9694C2A87FC3}">
      <dgm:prSet/>
      <dgm:spPr/>
      <dgm:t>
        <a:bodyPr/>
        <a:lstStyle/>
        <a:p>
          <a:endParaRPr lang="ru-RU"/>
        </a:p>
      </dgm:t>
    </dgm:pt>
    <dgm:pt modelId="{845591EF-0AF5-41FA-957F-40AAA45BAD4B}">
      <dgm:prSet phldrT="[Текст]"/>
      <dgm:spPr/>
      <dgm:t>
        <a:bodyPr/>
        <a:lstStyle/>
        <a:p>
          <a:endParaRPr lang="ru-RU" b="1" i="1" dirty="0"/>
        </a:p>
      </dgm:t>
    </dgm:pt>
    <dgm:pt modelId="{51E2FFF5-5807-4A5F-89D1-6C5CB951F96C}" type="parTrans" cxnId="{B1B0D6A8-0947-486E-B960-B177C2F332D3}">
      <dgm:prSet/>
      <dgm:spPr/>
      <dgm:t>
        <a:bodyPr/>
        <a:lstStyle/>
        <a:p>
          <a:endParaRPr lang="ru-RU"/>
        </a:p>
      </dgm:t>
    </dgm:pt>
    <dgm:pt modelId="{042131CA-A6CA-4F5F-9C45-B5A847C0652D}" type="sibTrans" cxnId="{B1B0D6A8-0947-486E-B960-B177C2F332D3}">
      <dgm:prSet/>
      <dgm:spPr/>
      <dgm:t>
        <a:bodyPr/>
        <a:lstStyle/>
        <a:p>
          <a:endParaRPr lang="ru-RU"/>
        </a:p>
      </dgm:t>
    </dgm:pt>
    <dgm:pt modelId="{E757D803-0398-49D7-A1E6-2BCBA5E3E326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B0448E6B-E445-4147-A10C-683B4813E68E}" type="parTrans" cxnId="{40856602-2B6D-42E3-99ED-0019F9B65A25}">
      <dgm:prSet/>
      <dgm:spPr/>
      <dgm:t>
        <a:bodyPr/>
        <a:lstStyle/>
        <a:p>
          <a:endParaRPr lang="ru-RU"/>
        </a:p>
      </dgm:t>
    </dgm:pt>
    <dgm:pt modelId="{31653944-2B9C-4FE5-AD13-0E5389845E37}" type="sibTrans" cxnId="{40856602-2B6D-42E3-99ED-0019F9B65A25}">
      <dgm:prSet/>
      <dgm:spPr/>
      <dgm:t>
        <a:bodyPr/>
        <a:lstStyle/>
        <a:p>
          <a:endParaRPr lang="ru-RU"/>
        </a:p>
      </dgm:t>
    </dgm:pt>
    <dgm:pt modelId="{DF1653FA-32BE-4C0C-BC09-A74705538492}">
      <dgm:prSet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C5AA8FCC-3592-4D0E-80D0-D55B8433D27B}" type="parTrans" cxnId="{473A05BD-4E35-4EE4-B06F-C062283FE6DD}">
      <dgm:prSet/>
      <dgm:spPr/>
      <dgm:t>
        <a:bodyPr/>
        <a:lstStyle/>
        <a:p>
          <a:endParaRPr lang="ru-RU"/>
        </a:p>
      </dgm:t>
    </dgm:pt>
    <dgm:pt modelId="{DEEB794A-15CA-4FED-87BE-57218CE2DA28}" type="sibTrans" cxnId="{473A05BD-4E35-4EE4-B06F-C062283FE6DD}">
      <dgm:prSet/>
      <dgm:spPr/>
      <dgm:t>
        <a:bodyPr/>
        <a:lstStyle/>
        <a:p>
          <a:endParaRPr lang="ru-RU"/>
        </a:p>
      </dgm:t>
    </dgm:pt>
    <dgm:pt modelId="{9B20F1A5-2120-4A6B-A147-5240B016711F}">
      <dgm:prSet/>
      <dgm:spPr/>
      <dgm:t>
        <a:bodyPr/>
        <a:lstStyle/>
        <a:p>
          <a:r>
            <a:rPr lang="ru-RU" b="1" i="1" dirty="0" smtClean="0"/>
            <a:t>С какими субъектами РФ граничит Иркутская область?</a:t>
          </a:r>
          <a:endParaRPr lang="ru-RU" b="1" i="1" dirty="0"/>
        </a:p>
      </dgm:t>
    </dgm:pt>
    <dgm:pt modelId="{4CBF7FD1-86BE-46AA-83DE-AC6E01E85559}" type="parTrans" cxnId="{2914F27D-B1ED-472C-8BAA-4A30B0A22A09}">
      <dgm:prSet/>
      <dgm:spPr/>
      <dgm:t>
        <a:bodyPr/>
        <a:lstStyle/>
        <a:p>
          <a:endParaRPr lang="ru-RU"/>
        </a:p>
      </dgm:t>
    </dgm:pt>
    <dgm:pt modelId="{AD292886-45DD-42B7-9905-4932E2311424}" type="sibTrans" cxnId="{2914F27D-B1ED-472C-8BAA-4A30B0A22A09}">
      <dgm:prSet/>
      <dgm:spPr/>
      <dgm:t>
        <a:bodyPr/>
        <a:lstStyle/>
        <a:p>
          <a:endParaRPr lang="ru-RU"/>
        </a:p>
      </dgm:t>
    </dgm:pt>
    <dgm:pt modelId="{F974A63E-389E-4C3A-9B9F-4F04F30F62F2}">
      <dgm:prSet/>
      <dgm:spPr/>
      <dgm:t>
        <a:bodyPr/>
        <a:lstStyle/>
        <a:p>
          <a:r>
            <a:rPr lang="ru-RU" b="1" i="1" dirty="0" smtClean="0"/>
            <a:t>Дополните:  Административный центр области - город …</a:t>
          </a:r>
          <a:endParaRPr lang="ru-RU" b="1" i="1" dirty="0"/>
        </a:p>
      </dgm:t>
    </dgm:pt>
    <dgm:pt modelId="{CFF4364B-6AAB-463F-A76D-43D8BCD9A41E}" type="parTrans" cxnId="{16DBA157-B060-4B84-B42E-BDFC9248D1A8}">
      <dgm:prSet/>
      <dgm:spPr/>
      <dgm:t>
        <a:bodyPr/>
        <a:lstStyle/>
        <a:p>
          <a:endParaRPr lang="ru-RU"/>
        </a:p>
      </dgm:t>
    </dgm:pt>
    <dgm:pt modelId="{A3CEBE37-C1A8-487B-A7A5-8888796520BC}" type="sibTrans" cxnId="{16DBA157-B060-4B84-B42E-BDFC9248D1A8}">
      <dgm:prSet/>
      <dgm:spPr/>
      <dgm:t>
        <a:bodyPr/>
        <a:lstStyle/>
        <a:p>
          <a:endParaRPr lang="ru-RU"/>
        </a:p>
      </dgm:t>
    </dgm:pt>
    <dgm:pt modelId="{C8F698EB-29D6-4060-A231-C14A41FE4D00}" type="pres">
      <dgm:prSet presAssocID="{CA771CC4-DB00-4940-94D5-408741E2C5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F9471F-C35A-4396-AF35-F7811585C055}" type="pres">
      <dgm:prSet presAssocID="{5ABF2C45-02D9-41DB-9BA6-797EA56DA1D4}" presName="linNode" presStyleCnt="0"/>
      <dgm:spPr/>
      <dgm:t>
        <a:bodyPr/>
        <a:lstStyle/>
        <a:p>
          <a:endParaRPr lang="ru-RU"/>
        </a:p>
      </dgm:t>
    </dgm:pt>
    <dgm:pt modelId="{3544569D-2D69-46E9-A682-FF69AB80F8EC}" type="pres">
      <dgm:prSet presAssocID="{5ABF2C45-02D9-41DB-9BA6-797EA56DA1D4}" presName="parentText" presStyleLbl="node1" presStyleIdx="0" presStyleCnt="5" custScaleX="277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EB96E9-0D11-4279-8AB7-15E1B10F7B1A}" type="pres">
      <dgm:prSet presAssocID="{5ABF2C45-02D9-41DB-9BA6-797EA56DA1D4}" presName="descendantText" presStyleLbl="alignAccFollowNode1" presStyleIdx="0" presStyleCnt="5" custScaleX="133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03CBBA-9239-4902-A6C8-ED2C8EEF4A51}" type="pres">
      <dgm:prSet presAssocID="{8C32F498-63D6-425F-9E85-B2C362984DDF}" presName="sp" presStyleCnt="0"/>
      <dgm:spPr/>
      <dgm:t>
        <a:bodyPr/>
        <a:lstStyle/>
        <a:p>
          <a:endParaRPr lang="ru-RU"/>
        </a:p>
      </dgm:t>
    </dgm:pt>
    <dgm:pt modelId="{95F235A5-1BE1-48BA-8EB4-9CD0802F3F8A}" type="pres">
      <dgm:prSet presAssocID="{98C215AC-67AC-48CC-A135-8D08C8DA4F6C}" presName="linNode" presStyleCnt="0"/>
      <dgm:spPr/>
      <dgm:t>
        <a:bodyPr/>
        <a:lstStyle/>
        <a:p>
          <a:endParaRPr lang="ru-RU"/>
        </a:p>
      </dgm:t>
    </dgm:pt>
    <dgm:pt modelId="{AEC7CDAD-14BC-4471-850E-E1030B2B6D93}" type="pres">
      <dgm:prSet presAssocID="{98C215AC-67AC-48CC-A135-8D08C8DA4F6C}" presName="parentText" presStyleLbl="node1" presStyleIdx="1" presStyleCnt="5" custScaleX="277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3AE883-20EC-484B-BAF2-525EBF2C809C}" type="pres">
      <dgm:prSet presAssocID="{98C215AC-67AC-48CC-A135-8D08C8DA4F6C}" presName="descendantText" presStyleLbl="alignAccFollowNode1" presStyleIdx="1" presStyleCnt="5" custScaleX="134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D5E9C-3140-4486-85F4-48C55CC33D81}" type="pres">
      <dgm:prSet presAssocID="{E1E57192-21D6-4E95-A9E8-51510E30C97C}" presName="sp" presStyleCnt="0"/>
      <dgm:spPr/>
      <dgm:t>
        <a:bodyPr/>
        <a:lstStyle/>
        <a:p>
          <a:endParaRPr lang="ru-RU"/>
        </a:p>
      </dgm:t>
    </dgm:pt>
    <dgm:pt modelId="{11472702-2D42-4CDC-A9C4-72551EDF7CF7}" type="pres">
      <dgm:prSet presAssocID="{2E5CA1B0-034A-44D3-8CC0-C282C4AA7D40}" presName="linNode" presStyleCnt="0"/>
      <dgm:spPr/>
      <dgm:t>
        <a:bodyPr/>
        <a:lstStyle/>
        <a:p>
          <a:endParaRPr lang="ru-RU"/>
        </a:p>
      </dgm:t>
    </dgm:pt>
    <dgm:pt modelId="{98222F96-5B06-4115-B7DC-633EF95FF7DE}" type="pres">
      <dgm:prSet presAssocID="{2E5CA1B0-034A-44D3-8CC0-C282C4AA7D40}" presName="parentText" presStyleLbl="node1" presStyleIdx="2" presStyleCnt="5" custScaleX="296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49183E-A059-4561-9E15-50FFBC699620}" type="pres">
      <dgm:prSet presAssocID="{2E5CA1B0-034A-44D3-8CC0-C282C4AA7D40}" presName="descendantText" presStyleLbl="alignAccFollowNode1" presStyleIdx="2" presStyleCnt="5" custScaleX="1322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558C3-219F-44A4-BA18-7CA228BA4A48}" type="pres">
      <dgm:prSet presAssocID="{64B9CC43-EDB6-4ED5-A3C4-605BF8BD5619}" presName="sp" presStyleCnt="0"/>
      <dgm:spPr/>
      <dgm:t>
        <a:bodyPr/>
        <a:lstStyle/>
        <a:p>
          <a:endParaRPr lang="ru-RU"/>
        </a:p>
      </dgm:t>
    </dgm:pt>
    <dgm:pt modelId="{3D210C1B-3CC8-4FD3-A571-1F324B968505}" type="pres">
      <dgm:prSet presAssocID="{E757D803-0398-49D7-A1E6-2BCBA5E3E326}" presName="linNode" presStyleCnt="0"/>
      <dgm:spPr/>
      <dgm:t>
        <a:bodyPr/>
        <a:lstStyle/>
        <a:p>
          <a:endParaRPr lang="ru-RU"/>
        </a:p>
      </dgm:t>
    </dgm:pt>
    <dgm:pt modelId="{84F8CC0B-41DE-4468-A1BA-AFFA5DE6F099}" type="pres">
      <dgm:prSet presAssocID="{E757D803-0398-49D7-A1E6-2BCBA5E3E326}" presName="parentText" presStyleLbl="node1" presStyleIdx="3" presStyleCnt="5" custScaleX="283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77B91E-154A-42DE-B335-E8BF446C2F23}" type="pres">
      <dgm:prSet presAssocID="{E757D803-0398-49D7-A1E6-2BCBA5E3E326}" presName="descendantText" presStyleLbl="alignAccFollowNode1" presStyleIdx="3" presStyleCnt="5" custScaleX="135205" custLinFactNeighborX="1171" custLinFactNeighborY="1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41D4B7-FBD7-4E16-B882-4FA97D180DD5}" type="pres">
      <dgm:prSet presAssocID="{31653944-2B9C-4FE5-AD13-0E5389845E37}" presName="sp" presStyleCnt="0"/>
      <dgm:spPr/>
      <dgm:t>
        <a:bodyPr/>
        <a:lstStyle/>
        <a:p>
          <a:endParaRPr lang="ru-RU"/>
        </a:p>
      </dgm:t>
    </dgm:pt>
    <dgm:pt modelId="{0EE4BEB9-EAA3-49D8-A1FB-7DBBA74BCDC2}" type="pres">
      <dgm:prSet presAssocID="{DF1653FA-32BE-4C0C-BC09-A74705538492}" presName="linNode" presStyleCnt="0"/>
      <dgm:spPr/>
      <dgm:t>
        <a:bodyPr/>
        <a:lstStyle/>
        <a:p>
          <a:endParaRPr lang="ru-RU"/>
        </a:p>
      </dgm:t>
    </dgm:pt>
    <dgm:pt modelId="{8A786E1D-92FE-46DA-9B7E-128505DABF55}" type="pres">
      <dgm:prSet presAssocID="{DF1653FA-32BE-4C0C-BC09-A74705538492}" presName="parentText" presStyleLbl="node1" presStyleIdx="4" presStyleCnt="5" custScaleX="277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08AE63-DDE0-4B4A-9675-3FDA340D365C}" type="pres">
      <dgm:prSet presAssocID="{DF1653FA-32BE-4C0C-BC09-A74705538492}" presName="descendantText" presStyleLbl="alignAccFollowNode1" presStyleIdx="4" presStyleCnt="5" custScaleX="134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D4149F-5B07-40FD-BEAD-E2FD3C131DFF}" srcId="{CA771CC4-DB00-4940-94D5-408741E2C5EB}" destId="{5ABF2C45-02D9-41DB-9BA6-797EA56DA1D4}" srcOrd="0" destOrd="0" parTransId="{38D87DC6-1298-4CCA-AE3D-53F5BDC7A47B}" sibTransId="{8C32F498-63D6-425F-9E85-B2C362984DDF}"/>
    <dgm:cxn modelId="{F51D0CEB-D940-4930-A9DB-9E4AF6D7C04F}" srcId="{98C215AC-67AC-48CC-A135-8D08C8DA4F6C}" destId="{3D8031EF-86C5-46CF-98BB-D3706AB2AA93}" srcOrd="0" destOrd="0" parTransId="{682404B3-2443-45BD-AF05-4CC69A0B01B2}" sibTransId="{05042BE3-C3BB-4CDD-9598-76499C9B78E4}"/>
    <dgm:cxn modelId="{3532C86D-B001-4545-9B55-075F07422A0A}" srcId="{CA771CC4-DB00-4940-94D5-408741E2C5EB}" destId="{98C215AC-67AC-48CC-A135-8D08C8DA4F6C}" srcOrd="1" destOrd="0" parTransId="{E74C9560-618E-475B-9ED4-409D4D765793}" sibTransId="{E1E57192-21D6-4E95-A9E8-51510E30C97C}"/>
    <dgm:cxn modelId="{EF1DF662-8BF5-47CF-BFE8-6E510A79CC01}" type="presOf" srcId="{2E5CA1B0-034A-44D3-8CC0-C282C4AA7D40}" destId="{98222F96-5B06-4115-B7DC-633EF95FF7DE}" srcOrd="0" destOrd="0" presId="urn:microsoft.com/office/officeart/2005/8/layout/vList5"/>
    <dgm:cxn modelId="{0F47252D-EDF9-4DDE-8327-432B2E50B90D}" type="presOf" srcId="{3D8031EF-86C5-46CF-98BB-D3706AB2AA93}" destId="{6A3AE883-20EC-484B-BAF2-525EBF2C809C}" srcOrd="0" destOrd="0" presId="urn:microsoft.com/office/officeart/2005/8/layout/vList5"/>
    <dgm:cxn modelId="{0B7CF152-F05D-4B67-83BC-16AFC09D6632}" type="presOf" srcId="{F974A63E-389E-4C3A-9B9F-4F04F30F62F2}" destId="{5708AE63-DDE0-4B4A-9675-3FDA340D365C}" srcOrd="0" destOrd="0" presId="urn:microsoft.com/office/officeart/2005/8/layout/vList5"/>
    <dgm:cxn modelId="{9385EC5F-283E-4FB4-B6B2-5FF977E15796}" type="presOf" srcId="{5ABF2C45-02D9-41DB-9BA6-797EA56DA1D4}" destId="{3544569D-2D69-46E9-A682-FF69AB80F8EC}" srcOrd="0" destOrd="0" presId="urn:microsoft.com/office/officeart/2005/8/layout/vList5"/>
    <dgm:cxn modelId="{5A625EB8-55C9-4B5D-90C7-21C340B5D198}" type="presOf" srcId="{E757D803-0398-49D7-A1E6-2BCBA5E3E326}" destId="{84F8CC0B-41DE-4468-A1BA-AFFA5DE6F099}" srcOrd="0" destOrd="0" presId="urn:microsoft.com/office/officeart/2005/8/layout/vList5"/>
    <dgm:cxn modelId="{473A05BD-4E35-4EE4-B06F-C062283FE6DD}" srcId="{CA771CC4-DB00-4940-94D5-408741E2C5EB}" destId="{DF1653FA-32BE-4C0C-BC09-A74705538492}" srcOrd="4" destOrd="0" parTransId="{C5AA8FCC-3592-4D0E-80D0-D55B8433D27B}" sibTransId="{DEEB794A-15CA-4FED-87BE-57218CE2DA28}"/>
    <dgm:cxn modelId="{AE5C7AFD-1D1A-41A7-810C-C82358BF9237}" srcId="{5ABF2C45-02D9-41DB-9BA6-797EA56DA1D4}" destId="{DE351F9D-EAAD-4F2A-B89E-FF220483CBBB}" srcOrd="0" destOrd="0" parTransId="{7F4A7440-8F32-439F-9F60-95C5A0DF0E49}" sibTransId="{6A932B2A-BADC-4C8E-B8D1-9C8DBF5EEBE6}"/>
    <dgm:cxn modelId="{B1B0D6A8-0947-486E-B960-B177C2F332D3}" srcId="{2E5CA1B0-034A-44D3-8CC0-C282C4AA7D40}" destId="{845591EF-0AF5-41FA-957F-40AAA45BAD4B}" srcOrd="0" destOrd="0" parTransId="{51E2FFF5-5807-4A5F-89D1-6C5CB951F96C}" sibTransId="{042131CA-A6CA-4F5F-9C45-B5A847C0652D}"/>
    <dgm:cxn modelId="{0B704C70-95A4-4B3E-A539-06847088217F}" type="presOf" srcId="{CA771CC4-DB00-4940-94D5-408741E2C5EB}" destId="{C8F698EB-29D6-4060-A231-C14A41FE4D00}" srcOrd="0" destOrd="0" presId="urn:microsoft.com/office/officeart/2005/8/layout/vList5"/>
    <dgm:cxn modelId="{D76B20D7-CB0E-4D2E-87F1-23F475E912FC}" type="presOf" srcId="{98C215AC-67AC-48CC-A135-8D08C8DA4F6C}" destId="{AEC7CDAD-14BC-4471-850E-E1030B2B6D93}" srcOrd="0" destOrd="0" presId="urn:microsoft.com/office/officeart/2005/8/layout/vList5"/>
    <dgm:cxn modelId="{52ABD06B-6409-4FF7-91E1-5DA04370639E}" type="presOf" srcId="{DF1653FA-32BE-4C0C-BC09-A74705538492}" destId="{8A786E1D-92FE-46DA-9B7E-128505DABF55}" srcOrd="0" destOrd="0" presId="urn:microsoft.com/office/officeart/2005/8/layout/vList5"/>
    <dgm:cxn modelId="{31FF1DB7-B8DA-45BF-A1B0-3383009572E9}" type="presOf" srcId="{9B20F1A5-2120-4A6B-A147-5240B016711F}" destId="{F877B91E-154A-42DE-B335-E8BF446C2F23}" srcOrd="0" destOrd="0" presId="urn:microsoft.com/office/officeart/2005/8/layout/vList5"/>
    <dgm:cxn modelId="{989A37B2-76BE-4227-8C40-9694C2A87FC3}" srcId="{CA771CC4-DB00-4940-94D5-408741E2C5EB}" destId="{2E5CA1B0-034A-44D3-8CC0-C282C4AA7D40}" srcOrd="2" destOrd="0" parTransId="{34B2D909-9031-4482-A578-E06377652755}" sibTransId="{64B9CC43-EDB6-4ED5-A3C4-605BF8BD5619}"/>
    <dgm:cxn modelId="{BAED09F3-25DB-47BA-878F-27673B898C53}" type="presOf" srcId="{845591EF-0AF5-41FA-957F-40AAA45BAD4B}" destId="{AD49183E-A059-4561-9E15-50FFBC699620}" srcOrd="0" destOrd="0" presId="urn:microsoft.com/office/officeart/2005/8/layout/vList5"/>
    <dgm:cxn modelId="{40856602-2B6D-42E3-99ED-0019F9B65A25}" srcId="{CA771CC4-DB00-4940-94D5-408741E2C5EB}" destId="{E757D803-0398-49D7-A1E6-2BCBA5E3E326}" srcOrd="3" destOrd="0" parTransId="{B0448E6B-E445-4147-A10C-683B4813E68E}" sibTransId="{31653944-2B9C-4FE5-AD13-0E5389845E37}"/>
    <dgm:cxn modelId="{16DBA157-B060-4B84-B42E-BDFC9248D1A8}" srcId="{DF1653FA-32BE-4C0C-BC09-A74705538492}" destId="{F974A63E-389E-4C3A-9B9F-4F04F30F62F2}" srcOrd="0" destOrd="0" parTransId="{CFF4364B-6AAB-463F-A76D-43D8BCD9A41E}" sibTransId="{A3CEBE37-C1A8-487B-A7A5-8888796520BC}"/>
    <dgm:cxn modelId="{2914F27D-B1ED-472C-8BAA-4A30B0A22A09}" srcId="{E757D803-0398-49D7-A1E6-2BCBA5E3E326}" destId="{9B20F1A5-2120-4A6B-A147-5240B016711F}" srcOrd="0" destOrd="0" parTransId="{4CBF7FD1-86BE-46AA-83DE-AC6E01E85559}" sibTransId="{AD292886-45DD-42B7-9905-4932E2311424}"/>
    <dgm:cxn modelId="{D56AFC12-52F8-43FD-B02A-FD7D2E2BEE72}" type="presOf" srcId="{DE351F9D-EAAD-4F2A-B89E-FF220483CBBB}" destId="{0BEB96E9-0D11-4279-8AB7-15E1B10F7B1A}" srcOrd="0" destOrd="0" presId="urn:microsoft.com/office/officeart/2005/8/layout/vList5"/>
    <dgm:cxn modelId="{F8C3517C-4B88-4C5B-9C57-D20AC3DCEE0B}" type="presParOf" srcId="{C8F698EB-29D6-4060-A231-C14A41FE4D00}" destId="{24F9471F-C35A-4396-AF35-F7811585C055}" srcOrd="0" destOrd="0" presId="urn:microsoft.com/office/officeart/2005/8/layout/vList5"/>
    <dgm:cxn modelId="{8960E561-F05E-4D15-AFBC-5DEC70ABD4D4}" type="presParOf" srcId="{24F9471F-C35A-4396-AF35-F7811585C055}" destId="{3544569D-2D69-46E9-A682-FF69AB80F8EC}" srcOrd="0" destOrd="0" presId="urn:microsoft.com/office/officeart/2005/8/layout/vList5"/>
    <dgm:cxn modelId="{7229A731-D16B-420A-AC85-3B2B3E920A28}" type="presParOf" srcId="{24F9471F-C35A-4396-AF35-F7811585C055}" destId="{0BEB96E9-0D11-4279-8AB7-15E1B10F7B1A}" srcOrd="1" destOrd="0" presId="urn:microsoft.com/office/officeart/2005/8/layout/vList5"/>
    <dgm:cxn modelId="{2CEA5401-EDF1-4172-B4D2-229B6D365437}" type="presParOf" srcId="{C8F698EB-29D6-4060-A231-C14A41FE4D00}" destId="{D103CBBA-9239-4902-A6C8-ED2C8EEF4A51}" srcOrd="1" destOrd="0" presId="urn:microsoft.com/office/officeart/2005/8/layout/vList5"/>
    <dgm:cxn modelId="{767BF1B1-4DF0-49D8-BD50-A34CFC4E67D4}" type="presParOf" srcId="{C8F698EB-29D6-4060-A231-C14A41FE4D00}" destId="{95F235A5-1BE1-48BA-8EB4-9CD0802F3F8A}" srcOrd="2" destOrd="0" presId="urn:microsoft.com/office/officeart/2005/8/layout/vList5"/>
    <dgm:cxn modelId="{4E122D4C-FC6C-4EEB-9F19-1201FF10451C}" type="presParOf" srcId="{95F235A5-1BE1-48BA-8EB4-9CD0802F3F8A}" destId="{AEC7CDAD-14BC-4471-850E-E1030B2B6D93}" srcOrd="0" destOrd="0" presId="urn:microsoft.com/office/officeart/2005/8/layout/vList5"/>
    <dgm:cxn modelId="{45EA4A76-5DC1-46DA-9B83-AA35BAE0A731}" type="presParOf" srcId="{95F235A5-1BE1-48BA-8EB4-9CD0802F3F8A}" destId="{6A3AE883-20EC-484B-BAF2-525EBF2C809C}" srcOrd="1" destOrd="0" presId="urn:microsoft.com/office/officeart/2005/8/layout/vList5"/>
    <dgm:cxn modelId="{D508A5C8-52BF-445C-96E7-1E19EEDB7584}" type="presParOf" srcId="{C8F698EB-29D6-4060-A231-C14A41FE4D00}" destId="{541D5E9C-3140-4486-85F4-48C55CC33D81}" srcOrd="3" destOrd="0" presId="urn:microsoft.com/office/officeart/2005/8/layout/vList5"/>
    <dgm:cxn modelId="{119A51FB-2C2F-40DE-83D5-17D8B9ED9B48}" type="presParOf" srcId="{C8F698EB-29D6-4060-A231-C14A41FE4D00}" destId="{11472702-2D42-4CDC-A9C4-72551EDF7CF7}" srcOrd="4" destOrd="0" presId="urn:microsoft.com/office/officeart/2005/8/layout/vList5"/>
    <dgm:cxn modelId="{0542691D-7355-4DBC-A3F2-BE8E68B7462C}" type="presParOf" srcId="{11472702-2D42-4CDC-A9C4-72551EDF7CF7}" destId="{98222F96-5B06-4115-B7DC-633EF95FF7DE}" srcOrd="0" destOrd="0" presId="urn:microsoft.com/office/officeart/2005/8/layout/vList5"/>
    <dgm:cxn modelId="{361388E4-FA5C-4806-BE3A-1462DC0325B7}" type="presParOf" srcId="{11472702-2D42-4CDC-A9C4-72551EDF7CF7}" destId="{AD49183E-A059-4561-9E15-50FFBC699620}" srcOrd="1" destOrd="0" presId="urn:microsoft.com/office/officeart/2005/8/layout/vList5"/>
    <dgm:cxn modelId="{0042C3B4-725B-43DD-A831-6FE1068ABFD2}" type="presParOf" srcId="{C8F698EB-29D6-4060-A231-C14A41FE4D00}" destId="{A73558C3-219F-44A4-BA18-7CA228BA4A48}" srcOrd="5" destOrd="0" presId="urn:microsoft.com/office/officeart/2005/8/layout/vList5"/>
    <dgm:cxn modelId="{4D56AEBB-D390-47F3-81BA-DF50E5677BAF}" type="presParOf" srcId="{C8F698EB-29D6-4060-A231-C14A41FE4D00}" destId="{3D210C1B-3CC8-4FD3-A571-1F324B968505}" srcOrd="6" destOrd="0" presId="urn:microsoft.com/office/officeart/2005/8/layout/vList5"/>
    <dgm:cxn modelId="{341CFDAC-7877-48F5-84E7-0AD2C9BFE71D}" type="presParOf" srcId="{3D210C1B-3CC8-4FD3-A571-1F324B968505}" destId="{84F8CC0B-41DE-4468-A1BA-AFFA5DE6F099}" srcOrd="0" destOrd="0" presId="urn:microsoft.com/office/officeart/2005/8/layout/vList5"/>
    <dgm:cxn modelId="{718FD529-4A88-4EE5-91AF-A3442F9B0A6D}" type="presParOf" srcId="{3D210C1B-3CC8-4FD3-A571-1F324B968505}" destId="{F877B91E-154A-42DE-B335-E8BF446C2F23}" srcOrd="1" destOrd="0" presId="urn:microsoft.com/office/officeart/2005/8/layout/vList5"/>
    <dgm:cxn modelId="{F95E549B-C207-4E29-8549-7F0E66D838EE}" type="presParOf" srcId="{C8F698EB-29D6-4060-A231-C14A41FE4D00}" destId="{B441D4B7-FBD7-4E16-B882-4FA97D180DD5}" srcOrd="7" destOrd="0" presId="urn:microsoft.com/office/officeart/2005/8/layout/vList5"/>
    <dgm:cxn modelId="{F4701617-D94B-44E9-8D1A-483531D3CDD8}" type="presParOf" srcId="{C8F698EB-29D6-4060-A231-C14A41FE4D00}" destId="{0EE4BEB9-EAA3-49D8-A1FB-7DBBA74BCDC2}" srcOrd="8" destOrd="0" presId="urn:microsoft.com/office/officeart/2005/8/layout/vList5"/>
    <dgm:cxn modelId="{A673B65E-14C7-4C29-8B3B-12F27E865344}" type="presParOf" srcId="{0EE4BEB9-EAA3-49D8-A1FB-7DBBA74BCDC2}" destId="{8A786E1D-92FE-46DA-9B7E-128505DABF55}" srcOrd="0" destOrd="0" presId="urn:microsoft.com/office/officeart/2005/8/layout/vList5"/>
    <dgm:cxn modelId="{0E50098D-D234-47F5-B41B-23D98D358BB6}" type="presParOf" srcId="{0EE4BEB9-EAA3-49D8-A1FB-7DBBA74BCDC2}" destId="{5708AE63-DDE0-4B4A-9675-3FDA340D365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87BEC6-61B9-4C99-92BB-2387B7FF33F8}" type="doc">
      <dgm:prSet loTypeId="urn:microsoft.com/office/officeart/2005/8/layout/vList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101BEC3-CEB8-4031-8106-E7CB3F471B5D}">
      <dgm:prSet phldrT="[Текст]" custT="1"/>
      <dgm:spPr/>
      <dgm:t>
        <a:bodyPr/>
        <a:lstStyle/>
        <a:p>
          <a:pPr algn="ctr"/>
          <a:r>
            <a:rPr lang="ru-RU" sz="2400" b="1" i="1" dirty="0" smtClean="0">
              <a:latin typeface="+mn-lt"/>
            </a:rPr>
            <a:t>Подпишите  «соседей» Иркутской области.</a:t>
          </a:r>
          <a:endParaRPr lang="ru-RU" sz="2400" b="1" i="1" dirty="0">
            <a:latin typeface="+mn-lt"/>
          </a:endParaRPr>
        </a:p>
      </dgm:t>
    </dgm:pt>
    <dgm:pt modelId="{3CF0997D-F5CA-438F-BE25-3B4391435452}" type="parTrans" cxnId="{C46BCEE0-416B-47DF-8399-6B1C3F60FC41}">
      <dgm:prSet/>
      <dgm:spPr/>
      <dgm:t>
        <a:bodyPr/>
        <a:lstStyle/>
        <a:p>
          <a:endParaRPr lang="ru-RU"/>
        </a:p>
      </dgm:t>
    </dgm:pt>
    <dgm:pt modelId="{04FFB6DA-491D-4E14-87B2-7682DCDC3748}" type="sibTrans" cxnId="{C46BCEE0-416B-47DF-8399-6B1C3F60FC41}">
      <dgm:prSet/>
      <dgm:spPr/>
      <dgm:t>
        <a:bodyPr/>
        <a:lstStyle/>
        <a:p>
          <a:endParaRPr lang="ru-RU"/>
        </a:p>
      </dgm:t>
    </dgm:pt>
    <dgm:pt modelId="{D72D8739-4B04-4377-BB8C-810921E008BC}">
      <dgm:prSet phldrT="[Текст]" custT="1"/>
      <dgm:spPr/>
      <dgm:t>
        <a:bodyPr/>
        <a:lstStyle/>
        <a:p>
          <a:pPr algn="ctr"/>
          <a:r>
            <a:rPr lang="ru-RU" sz="2400" b="1" i="1" dirty="0" smtClean="0">
              <a:latin typeface="+mn-lt"/>
            </a:rPr>
            <a:t>Нанесите крайние точки  края и подпишите их  координаты</a:t>
          </a:r>
          <a:r>
            <a:rPr lang="ru-RU" sz="2000" dirty="0" smtClean="0">
              <a:latin typeface="+mn-lt"/>
            </a:rPr>
            <a:t>. </a:t>
          </a:r>
          <a:endParaRPr lang="ru-RU" sz="2000" dirty="0">
            <a:latin typeface="+mn-lt"/>
          </a:endParaRPr>
        </a:p>
      </dgm:t>
    </dgm:pt>
    <dgm:pt modelId="{51B3D9D9-B5D8-405F-8301-D319203D2806}" type="parTrans" cxnId="{C11BA615-85B9-41B2-8773-42387C98BCED}">
      <dgm:prSet/>
      <dgm:spPr/>
      <dgm:t>
        <a:bodyPr/>
        <a:lstStyle/>
        <a:p>
          <a:endParaRPr lang="ru-RU"/>
        </a:p>
      </dgm:t>
    </dgm:pt>
    <dgm:pt modelId="{5F53425D-556D-4129-8A49-F2486568A7F0}" type="sibTrans" cxnId="{C11BA615-85B9-41B2-8773-42387C98BCED}">
      <dgm:prSet/>
      <dgm:spPr/>
      <dgm:t>
        <a:bodyPr/>
        <a:lstStyle/>
        <a:p>
          <a:endParaRPr lang="ru-RU"/>
        </a:p>
      </dgm:t>
    </dgm:pt>
    <dgm:pt modelId="{F7B24541-E737-4941-ABAF-DDC68B3A29AC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bg1"/>
              </a:solidFill>
              <a:latin typeface="+mn-lt"/>
            </a:rPr>
            <a:t>Подпишите  следующие объекты: областной центр и свой населенный пункт</a:t>
          </a:r>
          <a:endParaRPr lang="ru-RU" sz="2400" b="1" i="1" dirty="0">
            <a:solidFill>
              <a:schemeClr val="bg1"/>
            </a:solidFill>
            <a:latin typeface="+mn-lt"/>
          </a:endParaRPr>
        </a:p>
      </dgm:t>
    </dgm:pt>
    <dgm:pt modelId="{51651770-5779-42B7-B955-E2BFC7A044D9}" type="parTrans" cxnId="{0C1FF0AC-3161-4B5F-A1EB-7C60C85A89A6}">
      <dgm:prSet/>
      <dgm:spPr/>
      <dgm:t>
        <a:bodyPr/>
        <a:lstStyle/>
        <a:p>
          <a:endParaRPr lang="ru-RU"/>
        </a:p>
      </dgm:t>
    </dgm:pt>
    <dgm:pt modelId="{1989F8D7-2500-4BE5-AB7B-9B8AA927B5E4}" type="sibTrans" cxnId="{0C1FF0AC-3161-4B5F-A1EB-7C60C85A89A6}">
      <dgm:prSet/>
      <dgm:spPr/>
      <dgm:t>
        <a:bodyPr/>
        <a:lstStyle/>
        <a:p>
          <a:endParaRPr lang="ru-RU"/>
        </a:p>
      </dgm:t>
    </dgm:pt>
    <dgm:pt modelId="{E7E9D080-7F85-4011-9124-0AC849A34FF2}">
      <dgm:prSet phldrT="[Текст]" custT="1"/>
      <dgm:spPr/>
      <dgm:t>
        <a:bodyPr/>
        <a:lstStyle/>
        <a:p>
          <a:pPr algn="ctr"/>
          <a:r>
            <a:rPr lang="ru-RU" sz="2400" b="1" i="1" dirty="0" smtClean="0">
              <a:latin typeface="+mn-lt"/>
            </a:rPr>
            <a:t>Подпишите площадь и  протяженность  края с севера на юг, с запада на восток.</a:t>
          </a:r>
          <a:endParaRPr lang="ru-RU" sz="2400" b="1" i="1" dirty="0">
            <a:latin typeface="+mn-lt"/>
          </a:endParaRPr>
        </a:p>
      </dgm:t>
    </dgm:pt>
    <dgm:pt modelId="{511503F1-7339-476E-A24C-92D6096E68A9}" type="parTrans" cxnId="{A3B45769-C845-4EEF-B10C-5E888BDD4078}">
      <dgm:prSet/>
      <dgm:spPr/>
      <dgm:t>
        <a:bodyPr/>
        <a:lstStyle/>
        <a:p>
          <a:endParaRPr lang="ru-RU"/>
        </a:p>
      </dgm:t>
    </dgm:pt>
    <dgm:pt modelId="{9FDFEC52-3688-492C-99A5-B95926B4897B}" type="sibTrans" cxnId="{A3B45769-C845-4EEF-B10C-5E888BDD4078}">
      <dgm:prSet/>
      <dgm:spPr/>
      <dgm:t>
        <a:bodyPr/>
        <a:lstStyle/>
        <a:p>
          <a:endParaRPr lang="ru-RU"/>
        </a:p>
      </dgm:t>
    </dgm:pt>
    <dgm:pt modelId="{2710680F-F76C-4DAC-8834-E68A10F306ED}" type="pres">
      <dgm:prSet presAssocID="{AB87BEC6-61B9-4C99-92BB-2387B7FF33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6013EA-AD72-4B51-8986-7F82DC7AD4FE}" type="pres">
      <dgm:prSet presAssocID="{6101BEC3-CEB8-4031-8106-E7CB3F471B5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45AA81-EF14-4418-9822-A333DBC328B4}" type="pres">
      <dgm:prSet presAssocID="{04FFB6DA-491D-4E14-87B2-7682DCDC3748}" presName="spacer" presStyleCnt="0"/>
      <dgm:spPr/>
      <dgm:t>
        <a:bodyPr/>
        <a:lstStyle/>
        <a:p>
          <a:endParaRPr lang="ru-RU"/>
        </a:p>
      </dgm:t>
    </dgm:pt>
    <dgm:pt modelId="{05775FD3-069C-480B-89FE-E0E8864FE3AF}" type="pres">
      <dgm:prSet presAssocID="{D72D8739-4B04-4377-BB8C-810921E008BC}" presName="parentText" presStyleLbl="node1" presStyleIdx="1" presStyleCnt="4" custLinFactNeighborX="-460" custLinFactNeighborY="124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ECDE4C-C452-4EA9-B431-D13299CA4959}" type="pres">
      <dgm:prSet presAssocID="{5F53425D-556D-4129-8A49-F2486568A7F0}" presName="spacer" presStyleCnt="0"/>
      <dgm:spPr/>
      <dgm:t>
        <a:bodyPr/>
        <a:lstStyle/>
        <a:p>
          <a:endParaRPr lang="ru-RU"/>
        </a:p>
      </dgm:t>
    </dgm:pt>
    <dgm:pt modelId="{D2DEDEAC-F2B0-4E52-96F5-11CBB643644F}" type="pres">
      <dgm:prSet presAssocID="{F7B24541-E737-4941-ABAF-DDC68B3A29A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F2D5-DC63-4F8C-98B3-C3BF2914A7C9}" type="pres">
      <dgm:prSet presAssocID="{1989F8D7-2500-4BE5-AB7B-9B8AA927B5E4}" presName="spacer" presStyleCnt="0"/>
      <dgm:spPr/>
      <dgm:t>
        <a:bodyPr/>
        <a:lstStyle/>
        <a:p>
          <a:endParaRPr lang="ru-RU"/>
        </a:p>
      </dgm:t>
    </dgm:pt>
    <dgm:pt modelId="{1A6B5384-4C30-4B33-A1D3-66EACD19333F}" type="pres">
      <dgm:prSet presAssocID="{E7E9D080-7F85-4011-9124-0AC849A34FF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F3F682-14FE-455C-8490-8E723642637C}" type="presOf" srcId="{AB87BEC6-61B9-4C99-92BB-2387B7FF33F8}" destId="{2710680F-F76C-4DAC-8834-E68A10F306ED}" srcOrd="0" destOrd="0" presId="urn:microsoft.com/office/officeart/2005/8/layout/vList2"/>
    <dgm:cxn modelId="{C46BCEE0-416B-47DF-8399-6B1C3F60FC41}" srcId="{AB87BEC6-61B9-4C99-92BB-2387B7FF33F8}" destId="{6101BEC3-CEB8-4031-8106-E7CB3F471B5D}" srcOrd="0" destOrd="0" parTransId="{3CF0997D-F5CA-438F-BE25-3B4391435452}" sibTransId="{04FFB6DA-491D-4E14-87B2-7682DCDC3748}"/>
    <dgm:cxn modelId="{8C875DD7-D7CD-4001-ACFE-62C7E8739768}" type="presOf" srcId="{6101BEC3-CEB8-4031-8106-E7CB3F471B5D}" destId="{E06013EA-AD72-4B51-8986-7F82DC7AD4FE}" srcOrd="0" destOrd="0" presId="urn:microsoft.com/office/officeart/2005/8/layout/vList2"/>
    <dgm:cxn modelId="{DCADBF82-D430-4526-B76B-2111C352C686}" type="presOf" srcId="{F7B24541-E737-4941-ABAF-DDC68B3A29AC}" destId="{D2DEDEAC-F2B0-4E52-96F5-11CBB643644F}" srcOrd="0" destOrd="0" presId="urn:microsoft.com/office/officeart/2005/8/layout/vList2"/>
    <dgm:cxn modelId="{C11BA615-85B9-41B2-8773-42387C98BCED}" srcId="{AB87BEC6-61B9-4C99-92BB-2387B7FF33F8}" destId="{D72D8739-4B04-4377-BB8C-810921E008BC}" srcOrd="1" destOrd="0" parTransId="{51B3D9D9-B5D8-405F-8301-D319203D2806}" sibTransId="{5F53425D-556D-4129-8A49-F2486568A7F0}"/>
    <dgm:cxn modelId="{0C1FF0AC-3161-4B5F-A1EB-7C60C85A89A6}" srcId="{AB87BEC6-61B9-4C99-92BB-2387B7FF33F8}" destId="{F7B24541-E737-4941-ABAF-DDC68B3A29AC}" srcOrd="2" destOrd="0" parTransId="{51651770-5779-42B7-B955-E2BFC7A044D9}" sibTransId="{1989F8D7-2500-4BE5-AB7B-9B8AA927B5E4}"/>
    <dgm:cxn modelId="{89F112BD-8104-485E-855C-ECA0074ACA9F}" type="presOf" srcId="{E7E9D080-7F85-4011-9124-0AC849A34FF2}" destId="{1A6B5384-4C30-4B33-A1D3-66EACD19333F}" srcOrd="0" destOrd="0" presId="urn:microsoft.com/office/officeart/2005/8/layout/vList2"/>
    <dgm:cxn modelId="{C3034BAE-8F37-41F4-BBB4-13ED7CFE3CAA}" type="presOf" srcId="{D72D8739-4B04-4377-BB8C-810921E008BC}" destId="{05775FD3-069C-480B-89FE-E0E8864FE3AF}" srcOrd="0" destOrd="0" presId="urn:microsoft.com/office/officeart/2005/8/layout/vList2"/>
    <dgm:cxn modelId="{A3B45769-C845-4EEF-B10C-5E888BDD4078}" srcId="{AB87BEC6-61B9-4C99-92BB-2387B7FF33F8}" destId="{E7E9D080-7F85-4011-9124-0AC849A34FF2}" srcOrd="3" destOrd="0" parTransId="{511503F1-7339-476E-A24C-92D6096E68A9}" sibTransId="{9FDFEC52-3688-492C-99A5-B95926B4897B}"/>
    <dgm:cxn modelId="{BF9E1B8B-5A67-4889-824C-9D0D80859979}" type="presParOf" srcId="{2710680F-F76C-4DAC-8834-E68A10F306ED}" destId="{E06013EA-AD72-4B51-8986-7F82DC7AD4FE}" srcOrd="0" destOrd="0" presId="urn:microsoft.com/office/officeart/2005/8/layout/vList2"/>
    <dgm:cxn modelId="{0B085463-C0C9-4778-9EB7-19A9ED0E0103}" type="presParOf" srcId="{2710680F-F76C-4DAC-8834-E68A10F306ED}" destId="{1745AA81-EF14-4418-9822-A333DBC328B4}" srcOrd="1" destOrd="0" presId="urn:microsoft.com/office/officeart/2005/8/layout/vList2"/>
    <dgm:cxn modelId="{78F9C327-30BC-4F9F-B71C-2B739C15ACFF}" type="presParOf" srcId="{2710680F-F76C-4DAC-8834-E68A10F306ED}" destId="{05775FD3-069C-480B-89FE-E0E8864FE3AF}" srcOrd="2" destOrd="0" presId="urn:microsoft.com/office/officeart/2005/8/layout/vList2"/>
    <dgm:cxn modelId="{26E7264D-E1A4-464B-9532-F56232F114E0}" type="presParOf" srcId="{2710680F-F76C-4DAC-8834-E68A10F306ED}" destId="{61ECDE4C-C452-4EA9-B431-D13299CA4959}" srcOrd="3" destOrd="0" presId="urn:microsoft.com/office/officeart/2005/8/layout/vList2"/>
    <dgm:cxn modelId="{90A2651E-04EC-43A3-BEF3-E22E0C01C5DC}" type="presParOf" srcId="{2710680F-F76C-4DAC-8834-E68A10F306ED}" destId="{D2DEDEAC-F2B0-4E52-96F5-11CBB643644F}" srcOrd="4" destOrd="0" presId="urn:microsoft.com/office/officeart/2005/8/layout/vList2"/>
    <dgm:cxn modelId="{7C163153-1226-4A1B-8EB5-983B8F822136}" type="presParOf" srcId="{2710680F-F76C-4DAC-8834-E68A10F306ED}" destId="{5914F2D5-DC63-4F8C-98B3-C3BF2914A7C9}" srcOrd="5" destOrd="0" presId="urn:microsoft.com/office/officeart/2005/8/layout/vList2"/>
    <dgm:cxn modelId="{1D7D298A-CB80-4E0A-B3D3-F050B16F952D}" type="presParOf" srcId="{2710680F-F76C-4DAC-8834-E68A10F306ED}" destId="{1A6B5384-4C30-4B33-A1D3-66EACD19333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F7BF0-CBFA-4CF7-B0EB-4A6718C482E6}">
      <dsp:nvSpPr>
        <dsp:cNvPr id="0" name=""/>
        <dsp:cNvSpPr/>
      </dsp:nvSpPr>
      <dsp:spPr>
        <a:xfrm>
          <a:off x="0" y="0"/>
          <a:ext cx="6624736" cy="69775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/>
            <a:t>Расположена почти в цетре Азии</a:t>
          </a:r>
          <a:endParaRPr lang="ru-RU" sz="1900" b="1" i="1" kern="1200" dirty="0"/>
        </a:p>
      </dsp:txBody>
      <dsp:txXfrm>
        <a:off x="1394722" y="0"/>
        <a:ext cx="5230013" cy="697753"/>
      </dsp:txXfrm>
    </dsp:sp>
    <dsp:sp modelId="{2422F8E7-8F76-4454-9DCE-68DACD19438F}">
      <dsp:nvSpPr>
        <dsp:cNvPr id="0" name=""/>
        <dsp:cNvSpPr/>
      </dsp:nvSpPr>
      <dsp:spPr>
        <a:xfrm>
          <a:off x="201846" y="0"/>
          <a:ext cx="1060805" cy="6977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4699B1-AC56-4518-80EA-1F35DC853EBA}">
      <dsp:nvSpPr>
        <dsp:cNvPr id="0" name=""/>
        <dsp:cNvSpPr/>
      </dsp:nvSpPr>
      <dsp:spPr>
        <a:xfrm>
          <a:off x="0" y="767528"/>
          <a:ext cx="6624736" cy="697753"/>
        </a:xfrm>
        <a:prstGeom prst="roundRect">
          <a:avLst>
            <a:gd name="adj" fmla="val 10000"/>
          </a:avLst>
        </a:prstGeom>
        <a:solidFill>
          <a:schemeClr val="accent4">
            <a:hueOff val="-2600632"/>
            <a:satOff val="12338"/>
            <a:lumOff val="-26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/>
            <a:t>Располагается  на  юге Восточной Сибири</a:t>
          </a:r>
        </a:p>
      </dsp:txBody>
      <dsp:txXfrm>
        <a:off x="1394722" y="767528"/>
        <a:ext cx="5230013" cy="697753"/>
      </dsp:txXfrm>
    </dsp:sp>
    <dsp:sp modelId="{1C76864A-1A3F-44BB-B7C2-DE26DF9324C7}">
      <dsp:nvSpPr>
        <dsp:cNvPr id="0" name=""/>
        <dsp:cNvSpPr/>
      </dsp:nvSpPr>
      <dsp:spPr>
        <a:xfrm>
          <a:off x="201846" y="767528"/>
          <a:ext cx="1060805" cy="6977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059FCE-CF4D-4CAC-AD72-E78420C48BF7}">
      <dsp:nvSpPr>
        <dsp:cNvPr id="0" name=""/>
        <dsp:cNvSpPr/>
      </dsp:nvSpPr>
      <dsp:spPr>
        <a:xfrm>
          <a:off x="0" y="1535057"/>
          <a:ext cx="6624736" cy="697753"/>
        </a:xfrm>
        <a:prstGeom prst="roundRect">
          <a:avLst>
            <a:gd name="adj" fmla="val 10000"/>
          </a:avLst>
        </a:prstGeom>
        <a:solidFill>
          <a:schemeClr val="accent4">
            <a:hueOff val="-5201264"/>
            <a:satOff val="24676"/>
            <a:lumOff val="-53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/>
            <a:t>Имеет значительную протяженность с севера на юг и с запада на восток.</a:t>
          </a:r>
        </a:p>
      </dsp:txBody>
      <dsp:txXfrm>
        <a:off x="1394722" y="1535057"/>
        <a:ext cx="5230013" cy="697753"/>
      </dsp:txXfrm>
    </dsp:sp>
    <dsp:sp modelId="{017310B3-FE7F-445E-AB43-B164F3845DBE}">
      <dsp:nvSpPr>
        <dsp:cNvPr id="0" name=""/>
        <dsp:cNvSpPr/>
      </dsp:nvSpPr>
      <dsp:spPr>
        <a:xfrm>
          <a:off x="201846" y="1535057"/>
          <a:ext cx="1060805" cy="6977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1192E7-3F2C-4F21-8ED6-08C0E0CDD3D8}">
      <dsp:nvSpPr>
        <dsp:cNvPr id="0" name=""/>
        <dsp:cNvSpPr/>
      </dsp:nvSpPr>
      <dsp:spPr>
        <a:xfrm>
          <a:off x="0" y="2302585"/>
          <a:ext cx="6624736" cy="697753"/>
        </a:xfrm>
        <a:prstGeom prst="roundRect">
          <a:avLst>
            <a:gd name="adj" fmla="val 10000"/>
          </a:avLst>
        </a:prstGeom>
        <a:solidFill>
          <a:schemeClr val="accent4">
            <a:hueOff val="-7801897"/>
            <a:satOff val="37013"/>
            <a:lumOff val="-8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/>
            <a:t>Удалена от океанов и морей.</a:t>
          </a:r>
        </a:p>
      </dsp:txBody>
      <dsp:txXfrm>
        <a:off x="1394722" y="2302585"/>
        <a:ext cx="5230013" cy="697753"/>
      </dsp:txXfrm>
    </dsp:sp>
    <dsp:sp modelId="{B9FF38A1-867D-4C37-9313-3AE8E3C2BD18}">
      <dsp:nvSpPr>
        <dsp:cNvPr id="0" name=""/>
        <dsp:cNvSpPr/>
      </dsp:nvSpPr>
      <dsp:spPr>
        <a:xfrm>
          <a:off x="194704" y="2308368"/>
          <a:ext cx="1075088" cy="6861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8DE2A6-6343-4A8E-A8D8-B7D0CE83DB1D}">
      <dsp:nvSpPr>
        <dsp:cNvPr id="0" name=""/>
        <dsp:cNvSpPr/>
      </dsp:nvSpPr>
      <dsp:spPr>
        <a:xfrm>
          <a:off x="0" y="3070114"/>
          <a:ext cx="6624736" cy="697753"/>
        </a:xfrm>
        <a:prstGeom prst="roundRect">
          <a:avLst>
            <a:gd name="adj" fmla="val 10000"/>
          </a:avLst>
        </a:prstGeom>
        <a:solidFill>
          <a:schemeClr val="accent4">
            <a:hueOff val="-10402528"/>
            <a:satOff val="49351"/>
            <a:lumOff val="-106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/>
            <a:t>Протекают крупные реки:  Лена, Ангара, Нижняя Тунгуска. </a:t>
          </a:r>
          <a:endParaRPr lang="ru-RU" sz="1900" b="1" i="1" kern="1200" dirty="0"/>
        </a:p>
      </dsp:txBody>
      <dsp:txXfrm>
        <a:off x="1394722" y="3070114"/>
        <a:ext cx="5230013" cy="697753"/>
      </dsp:txXfrm>
    </dsp:sp>
    <dsp:sp modelId="{CB44A210-5BA7-428E-933D-C6BE7C0B7CF1}">
      <dsp:nvSpPr>
        <dsp:cNvPr id="0" name=""/>
        <dsp:cNvSpPr/>
      </dsp:nvSpPr>
      <dsp:spPr>
        <a:xfrm>
          <a:off x="201846" y="3070114"/>
          <a:ext cx="1060805" cy="6977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B5852D-CE60-4C40-82C5-F39BD0552BCF}">
      <dsp:nvSpPr>
        <dsp:cNvPr id="0" name=""/>
        <dsp:cNvSpPr/>
      </dsp:nvSpPr>
      <dsp:spPr>
        <a:xfrm>
          <a:off x="0" y="3829116"/>
          <a:ext cx="6624736" cy="697753"/>
        </a:xfrm>
        <a:prstGeom prst="roundRect">
          <a:avLst>
            <a:gd name="adj" fmla="val 10000"/>
          </a:avLst>
        </a:prstGeom>
        <a:solidFill>
          <a:schemeClr val="accent4">
            <a:hueOff val="-13003161"/>
            <a:satOff val="61689"/>
            <a:lumOff val="-133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/>
            <a:t>Больная часть территории располагается в лесной зоне</a:t>
          </a:r>
          <a:endParaRPr lang="ru-RU" sz="1900" b="1" i="1" kern="1200" dirty="0"/>
        </a:p>
      </dsp:txBody>
      <dsp:txXfrm>
        <a:off x="1394722" y="3829116"/>
        <a:ext cx="5230013" cy="697753"/>
      </dsp:txXfrm>
    </dsp:sp>
    <dsp:sp modelId="{21799B99-FB27-49AA-A509-760BE9268DEE}">
      <dsp:nvSpPr>
        <dsp:cNvPr id="0" name=""/>
        <dsp:cNvSpPr/>
      </dsp:nvSpPr>
      <dsp:spPr>
        <a:xfrm>
          <a:off x="151690" y="3871009"/>
          <a:ext cx="1075101" cy="6310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5000" b="-4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B96E9-0D11-4279-8AB7-15E1B10F7B1A}">
      <dsp:nvSpPr>
        <dsp:cNvPr id="0" name=""/>
        <dsp:cNvSpPr/>
      </dsp:nvSpPr>
      <dsp:spPr>
        <a:xfrm rot="5400000">
          <a:off x="4354343" y="-3230998"/>
          <a:ext cx="812579" cy="748236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i="1" kern="1200" dirty="0" smtClean="0"/>
            <a:t>Какова площадь  Иркутской области и длина внешних границ?</a:t>
          </a:r>
          <a:endParaRPr lang="ru-RU" sz="2300" b="1" i="1" kern="1200" dirty="0"/>
        </a:p>
      </dsp:txBody>
      <dsp:txXfrm rot="-5400000">
        <a:off x="1019450" y="143562"/>
        <a:ext cx="7442700" cy="733245"/>
      </dsp:txXfrm>
    </dsp:sp>
    <dsp:sp modelId="{3544569D-2D69-46E9-A682-FF69AB80F8EC}">
      <dsp:nvSpPr>
        <dsp:cNvPr id="0" name=""/>
        <dsp:cNvSpPr/>
      </dsp:nvSpPr>
      <dsp:spPr>
        <a:xfrm>
          <a:off x="142874" y="2323"/>
          <a:ext cx="876575" cy="101572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/>
            <a:t>1</a:t>
          </a:r>
          <a:endParaRPr lang="ru-RU" sz="5100" kern="1200" dirty="0"/>
        </a:p>
      </dsp:txBody>
      <dsp:txXfrm>
        <a:off x="185665" y="45114"/>
        <a:ext cx="790993" cy="930142"/>
      </dsp:txXfrm>
    </dsp:sp>
    <dsp:sp modelId="{6A3AE883-20EC-484B-BAF2-525EBF2C809C}">
      <dsp:nvSpPr>
        <dsp:cNvPr id="0" name=""/>
        <dsp:cNvSpPr/>
      </dsp:nvSpPr>
      <dsp:spPr>
        <a:xfrm rot="5400000">
          <a:off x="4385055" y="-2193618"/>
          <a:ext cx="812579" cy="7540628"/>
        </a:xfrm>
        <a:prstGeom prst="round2SameRect">
          <a:avLst/>
        </a:prstGeom>
        <a:solidFill>
          <a:schemeClr val="accent2">
            <a:tint val="40000"/>
            <a:alpha val="90000"/>
            <a:hueOff val="2854227"/>
            <a:satOff val="-14926"/>
            <a:lumOff val="-899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854227"/>
              <a:satOff val="-14926"/>
              <a:lumOff val="-8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i="1" kern="1200" dirty="0" smtClean="0"/>
            <a:t>Каково положение области в пределах России?</a:t>
          </a:r>
          <a:endParaRPr lang="ru-RU" sz="2300" b="1" i="1" kern="1200" dirty="0"/>
        </a:p>
      </dsp:txBody>
      <dsp:txXfrm rot="-5400000">
        <a:off x="1021031" y="1210073"/>
        <a:ext cx="7500961" cy="733245"/>
      </dsp:txXfrm>
    </dsp:sp>
    <dsp:sp modelId="{AEC7CDAD-14BC-4471-850E-E1030B2B6D93}">
      <dsp:nvSpPr>
        <dsp:cNvPr id="0" name=""/>
        <dsp:cNvSpPr/>
      </dsp:nvSpPr>
      <dsp:spPr>
        <a:xfrm>
          <a:off x="142874" y="1068833"/>
          <a:ext cx="878156" cy="1015724"/>
        </a:xfrm>
        <a:prstGeom prst="roundRect">
          <a:avLst/>
        </a:prstGeom>
        <a:gradFill rotWithShape="0">
          <a:gsLst>
            <a:gs pos="0">
              <a:schemeClr val="accent2">
                <a:hueOff val="2629593"/>
                <a:satOff val="-15474"/>
                <a:lumOff val="589"/>
                <a:alphaOff val="0"/>
                <a:shade val="51000"/>
                <a:satMod val="130000"/>
              </a:schemeClr>
            </a:gs>
            <a:gs pos="80000">
              <a:schemeClr val="accent2">
                <a:hueOff val="2629593"/>
                <a:satOff val="-15474"/>
                <a:lumOff val="589"/>
                <a:alphaOff val="0"/>
                <a:shade val="93000"/>
                <a:satMod val="130000"/>
              </a:schemeClr>
            </a:gs>
            <a:gs pos="100000">
              <a:schemeClr val="accent2">
                <a:hueOff val="2629593"/>
                <a:satOff val="-15474"/>
                <a:lumOff val="5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/>
            <a:t>2</a:t>
          </a:r>
          <a:endParaRPr lang="ru-RU" sz="5100" kern="1200" dirty="0"/>
        </a:p>
      </dsp:txBody>
      <dsp:txXfrm>
        <a:off x="185742" y="1111701"/>
        <a:ext cx="792420" cy="929988"/>
      </dsp:txXfrm>
    </dsp:sp>
    <dsp:sp modelId="{AD49183E-A059-4561-9E15-50FFBC699620}">
      <dsp:nvSpPr>
        <dsp:cNvPr id="0" name=""/>
        <dsp:cNvSpPr/>
      </dsp:nvSpPr>
      <dsp:spPr>
        <a:xfrm rot="5400000">
          <a:off x="4394830" y="-1076495"/>
          <a:ext cx="812579" cy="7439403"/>
        </a:xfrm>
        <a:prstGeom prst="round2SameRect">
          <a:avLst/>
        </a:prstGeom>
        <a:solidFill>
          <a:schemeClr val="accent2">
            <a:tint val="40000"/>
            <a:alpha val="90000"/>
            <a:hueOff val="5708453"/>
            <a:satOff val="-29851"/>
            <a:lumOff val="-1799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708453"/>
              <a:satOff val="-29851"/>
              <a:lumOff val="-17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300" b="1" i="1" kern="1200" dirty="0"/>
        </a:p>
      </dsp:txBody>
      <dsp:txXfrm rot="-5400000">
        <a:off x="1081419" y="2276583"/>
        <a:ext cx="7399736" cy="733245"/>
      </dsp:txXfrm>
    </dsp:sp>
    <dsp:sp modelId="{98222F96-5B06-4115-B7DC-633EF95FF7DE}">
      <dsp:nvSpPr>
        <dsp:cNvPr id="0" name=""/>
        <dsp:cNvSpPr/>
      </dsp:nvSpPr>
      <dsp:spPr>
        <a:xfrm>
          <a:off x="142874" y="2135343"/>
          <a:ext cx="938543" cy="1015724"/>
        </a:xfrm>
        <a:prstGeom prst="roundRect">
          <a:avLst/>
        </a:prstGeom>
        <a:gradFill rotWithShape="0">
          <a:gsLst>
            <a:gs pos="0">
              <a:schemeClr val="accent2">
                <a:hueOff val="5259187"/>
                <a:satOff val="-30948"/>
                <a:lumOff val="1178"/>
                <a:alphaOff val="0"/>
                <a:shade val="51000"/>
                <a:satMod val="130000"/>
              </a:schemeClr>
            </a:gs>
            <a:gs pos="80000">
              <a:schemeClr val="accent2">
                <a:hueOff val="5259187"/>
                <a:satOff val="-30948"/>
                <a:lumOff val="1178"/>
                <a:alphaOff val="0"/>
                <a:shade val="93000"/>
                <a:satMod val="130000"/>
              </a:schemeClr>
            </a:gs>
            <a:gs pos="100000">
              <a:schemeClr val="accent2">
                <a:hueOff val="5259187"/>
                <a:satOff val="-30948"/>
                <a:lumOff val="11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/>
            <a:t>3</a:t>
          </a:r>
          <a:endParaRPr lang="ru-RU" sz="5100" kern="1200" dirty="0"/>
        </a:p>
      </dsp:txBody>
      <dsp:txXfrm>
        <a:off x="188690" y="2181159"/>
        <a:ext cx="846911" cy="924092"/>
      </dsp:txXfrm>
    </dsp:sp>
    <dsp:sp modelId="{F877B91E-154A-42DE-B335-E8BF446C2F23}">
      <dsp:nvSpPr>
        <dsp:cNvPr id="0" name=""/>
        <dsp:cNvSpPr/>
      </dsp:nvSpPr>
      <dsp:spPr>
        <a:xfrm rot="5400000">
          <a:off x="4473057" y="-83372"/>
          <a:ext cx="812579" cy="7603387"/>
        </a:xfrm>
        <a:prstGeom prst="round2SameRect">
          <a:avLst/>
        </a:prstGeom>
        <a:solidFill>
          <a:schemeClr val="accent2">
            <a:tint val="40000"/>
            <a:alpha val="90000"/>
            <a:hueOff val="8562680"/>
            <a:satOff val="-44777"/>
            <a:lumOff val="-2698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8562680"/>
              <a:satOff val="-44777"/>
              <a:lumOff val="-26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i="1" kern="1200" dirty="0" smtClean="0"/>
            <a:t>С какими субъектами РФ граничит Иркутская область?</a:t>
          </a:r>
          <a:endParaRPr lang="ru-RU" sz="2300" b="1" i="1" kern="1200" dirty="0"/>
        </a:p>
      </dsp:txBody>
      <dsp:txXfrm rot="-5400000">
        <a:off x="1077654" y="3351698"/>
        <a:ext cx="7563720" cy="733245"/>
      </dsp:txXfrm>
    </dsp:sp>
    <dsp:sp modelId="{84F8CC0B-41DE-4468-A1BA-AFFA5DE6F099}">
      <dsp:nvSpPr>
        <dsp:cNvPr id="0" name=""/>
        <dsp:cNvSpPr/>
      </dsp:nvSpPr>
      <dsp:spPr>
        <a:xfrm>
          <a:off x="142874" y="3201854"/>
          <a:ext cx="897737" cy="1015724"/>
        </a:xfrm>
        <a:prstGeom prst="roundRect">
          <a:avLst/>
        </a:prstGeom>
        <a:gradFill rotWithShape="0">
          <a:gsLst>
            <a:gs pos="0">
              <a:schemeClr val="accent2">
                <a:hueOff val="7888781"/>
                <a:satOff val="-46421"/>
                <a:lumOff val="1766"/>
                <a:alphaOff val="0"/>
                <a:shade val="51000"/>
                <a:satMod val="130000"/>
              </a:schemeClr>
            </a:gs>
            <a:gs pos="80000">
              <a:schemeClr val="accent2">
                <a:hueOff val="7888781"/>
                <a:satOff val="-46421"/>
                <a:lumOff val="1766"/>
                <a:alphaOff val="0"/>
                <a:shade val="93000"/>
                <a:satMod val="130000"/>
              </a:schemeClr>
            </a:gs>
            <a:gs pos="100000">
              <a:schemeClr val="accent2">
                <a:hueOff val="7888781"/>
                <a:satOff val="-46421"/>
                <a:lumOff val="17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/>
            <a:t>4</a:t>
          </a:r>
          <a:endParaRPr lang="ru-RU" sz="5100" kern="1200" dirty="0"/>
        </a:p>
      </dsp:txBody>
      <dsp:txXfrm>
        <a:off x="186698" y="3245678"/>
        <a:ext cx="810089" cy="928076"/>
      </dsp:txXfrm>
    </dsp:sp>
    <dsp:sp modelId="{5708AE63-DDE0-4B4A-9675-3FDA340D365C}">
      <dsp:nvSpPr>
        <dsp:cNvPr id="0" name=""/>
        <dsp:cNvSpPr/>
      </dsp:nvSpPr>
      <dsp:spPr>
        <a:xfrm rot="5400000">
          <a:off x="4395227" y="995677"/>
          <a:ext cx="812579" cy="7561098"/>
        </a:xfrm>
        <a:prstGeom prst="round2SameRect">
          <a:avLst/>
        </a:prstGeom>
        <a:solidFill>
          <a:schemeClr val="accent2">
            <a:tint val="40000"/>
            <a:alpha val="90000"/>
            <a:hueOff val="11416906"/>
            <a:satOff val="-59703"/>
            <a:lumOff val="-3598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1416906"/>
              <a:satOff val="-59703"/>
              <a:lumOff val="-35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i="1" kern="1200" dirty="0" smtClean="0"/>
            <a:t>Дополните:  Административный центр области - город …</a:t>
          </a:r>
          <a:endParaRPr lang="ru-RU" sz="2300" b="1" i="1" kern="1200" dirty="0"/>
        </a:p>
      </dsp:txBody>
      <dsp:txXfrm rot="-5400000">
        <a:off x="1020968" y="4409604"/>
        <a:ext cx="7521431" cy="733245"/>
      </dsp:txXfrm>
    </dsp:sp>
    <dsp:sp modelId="{8A786E1D-92FE-46DA-9B7E-128505DABF55}">
      <dsp:nvSpPr>
        <dsp:cNvPr id="0" name=""/>
        <dsp:cNvSpPr/>
      </dsp:nvSpPr>
      <dsp:spPr>
        <a:xfrm>
          <a:off x="142874" y="4268364"/>
          <a:ext cx="878093" cy="1015724"/>
        </a:xfrm>
        <a:prstGeom prst="roundRect">
          <a:avLst/>
        </a:prstGeom>
        <a:gradFill rotWithShape="0">
          <a:gsLst>
            <a:gs pos="0">
              <a:schemeClr val="accent2">
                <a:hueOff val="10518374"/>
                <a:satOff val="-61895"/>
                <a:lumOff val="2355"/>
                <a:alphaOff val="0"/>
                <a:shade val="51000"/>
                <a:satMod val="130000"/>
              </a:schemeClr>
            </a:gs>
            <a:gs pos="80000">
              <a:schemeClr val="accent2">
                <a:hueOff val="10518374"/>
                <a:satOff val="-61895"/>
                <a:lumOff val="2355"/>
                <a:alphaOff val="0"/>
                <a:shade val="93000"/>
                <a:satMod val="130000"/>
              </a:schemeClr>
            </a:gs>
            <a:gs pos="100000">
              <a:schemeClr val="accent2">
                <a:hueOff val="10518374"/>
                <a:satOff val="-61895"/>
                <a:lumOff val="235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/>
            <a:t>5</a:t>
          </a:r>
          <a:endParaRPr lang="ru-RU" sz="5100" kern="1200" dirty="0"/>
        </a:p>
      </dsp:txBody>
      <dsp:txXfrm>
        <a:off x="185739" y="4311229"/>
        <a:ext cx="792363" cy="9299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013EA-AD72-4B51-8986-7F82DC7AD4FE}">
      <dsp:nvSpPr>
        <dsp:cNvPr id="0" name=""/>
        <dsp:cNvSpPr/>
      </dsp:nvSpPr>
      <dsp:spPr>
        <a:xfrm>
          <a:off x="0" y="39570"/>
          <a:ext cx="7429552" cy="94594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+mn-lt"/>
            </a:rPr>
            <a:t>Подпишите  «соседей» Иркутской области.</a:t>
          </a:r>
          <a:endParaRPr lang="ru-RU" sz="2400" b="1" i="1" kern="1200" dirty="0">
            <a:latin typeface="+mn-lt"/>
          </a:endParaRPr>
        </a:p>
      </dsp:txBody>
      <dsp:txXfrm>
        <a:off x="46177" y="85747"/>
        <a:ext cx="7337198" cy="853591"/>
      </dsp:txXfrm>
    </dsp:sp>
    <dsp:sp modelId="{05775FD3-069C-480B-89FE-E0E8864FE3AF}">
      <dsp:nvSpPr>
        <dsp:cNvPr id="0" name=""/>
        <dsp:cNvSpPr/>
      </dsp:nvSpPr>
      <dsp:spPr>
        <a:xfrm>
          <a:off x="0" y="1144253"/>
          <a:ext cx="7429552" cy="945945"/>
        </a:xfrm>
        <a:prstGeom prst="roundRect">
          <a:avLst/>
        </a:prstGeom>
        <a:gradFill rotWithShape="0">
          <a:gsLst>
            <a:gs pos="0">
              <a:schemeClr val="accent5">
                <a:hueOff val="819071"/>
                <a:satOff val="-17988"/>
                <a:lumOff val="4575"/>
                <a:alphaOff val="0"/>
                <a:shade val="51000"/>
                <a:satMod val="130000"/>
              </a:schemeClr>
            </a:gs>
            <a:gs pos="80000">
              <a:schemeClr val="accent5">
                <a:hueOff val="819071"/>
                <a:satOff val="-17988"/>
                <a:lumOff val="4575"/>
                <a:alphaOff val="0"/>
                <a:shade val="93000"/>
                <a:satMod val="130000"/>
              </a:schemeClr>
            </a:gs>
            <a:gs pos="100000">
              <a:schemeClr val="accent5">
                <a:hueOff val="819071"/>
                <a:satOff val="-17988"/>
                <a:lumOff val="45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+mn-lt"/>
            </a:rPr>
            <a:t>Нанесите крайние точки  края и подпишите их  координаты</a:t>
          </a:r>
          <a:r>
            <a:rPr lang="ru-RU" sz="2000" kern="1200" dirty="0" smtClean="0">
              <a:latin typeface="+mn-lt"/>
            </a:rPr>
            <a:t>. </a:t>
          </a:r>
          <a:endParaRPr lang="ru-RU" sz="2000" kern="1200" dirty="0">
            <a:latin typeface="+mn-lt"/>
          </a:endParaRPr>
        </a:p>
      </dsp:txBody>
      <dsp:txXfrm>
        <a:off x="46177" y="1190430"/>
        <a:ext cx="7337198" cy="853591"/>
      </dsp:txXfrm>
    </dsp:sp>
    <dsp:sp modelId="{D2DEDEAC-F2B0-4E52-96F5-11CBB643644F}">
      <dsp:nvSpPr>
        <dsp:cNvPr id="0" name=""/>
        <dsp:cNvSpPr/>
      </dsp:nvSpPr>
      <dsp:spPr>
        <a:xfrm>
          <a:off x="0" y="2213700"/>
          <a:ext cx="7429552" cy="945945"/>
        </a:xfrm>
        <a:prstGeom prst="roundRect">
          <a:avLst/>
        </a:prstGeom>
        <a:gradFill rotWithShape="0">
          <a:gsLst>
            <a:gs pos="0">
              <a:schemeClr val="accent5">
                <a:hueOff val="1638143"/>
                <a:satOff val="-35975"/>
                <a:lumOff val="9150"/>
                <a:alphaOff val="0"/>
                <a:shade val="51000"/>
                <a:satMod val="130000"/>
              </a:schemeClr>
            </a:gs>
            <a:gs pos="80000">
              <a:schemeClr val="accent5">
                <a:hueOff val="1638143"/>
                <a:satOff val="-35975"/>
                <a:lumOff val="9150"/>
                <a:alphaOff val="0"/>
                <a:shade val="93000"/>
                <a:satMod val="130000"/>
              </a:schemeClr>
            </a:gs>
            <a:gs pos="100000">
              <a:schemeClr val="accent5">
                <a:hueOff val="1638143"/>
                <a:satOff val="-35975"/>
                <a:lumOff val="915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bg1"/>
              </a:solidFill>
              <a:latin typeface="+mn-lt"/>
            </a:rPr>
            <a:t>Подпишите  следующие объекты: областной центр и свой населенный пункт</a:t>
          </a:r>
          <a:endParaRPr lang="ru-RU" sz="2400" b="1" i="1" kern="1200" dirty="0">
            <a:solidFill>
              <a:schemeClr val="bg1"/>
            </a:solidFill>
            <a:latin typeface="+mn-lt"/>
          </a:endParaRPr>
        </a:p>
      </dsp:txBody>
      <dsp:txXfrm>
        <a:off x="46177" y="2259877"/>
        <a:ext cx="7337198" cy="853591"/>
      </dsp:txXfrm>
    </dsp:sp>
    <dsp:sp modelId="{1A6B5384-4C30-4B33-A1D3-66EACD19333F}">
      <dsp:nvSpPr>
        <dsp:cNvPr id="0" name=""/>
        <dsp:cNvSpPr/>
      </dsp:nvSpPr>
      <dsp:spPr>
        <a:xfrm>
          <a:off x="0" y="3300765"/>
          <a:ext cx="7429552" cy="945945"/>
        </a:xfrm>
        <a:prstGeom prst="roundRect">
          <a:avLst/>
        </a:prstGeom>
        <a:gradFill rotWithShape="0">
          <a:gsLst>
            <a:gs pos="0">
              <a:schemeClr val="accent5">
                <a:hueOff val="2457214"/>
                <a:satOff val="-53963"/>
                <a:lumOff val="13725"/>
                <a:alphaOff val="0"/>
                <a:shade val="51000"/>
                <a:satMod val="130000"/>
              </a:schemeClr>
            </a:gs>
            <a:gs pos="80000">
              <a:schemeClr val="accent5">
                <a:hueOff val="2457214"/>
                <a:satOff val="-53963"/>
                <a:lumOff val="13725"/>
                <a:alphaOff val="0"/>
                <a:shade val="93000"/>
                <a:satMod val="130000"/>
              </a:schemeClr>
            </a:gs>
            <a:gs pos="100000">
              <a:schemeClr val="accent5">
                <a:hueOff val="2457214"/>
                <a:satOff val="-53963"/>
                <a:lumOff val="13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+mn-lt"/>
            </a:rPr>
            <a:t>Подпишите площадь и  протяженность  края с севера на юг, с запада на восток.</a:t>
          </a:r>
          <a:endParaRPr lang="ru-RU" sz="2400" b="1" i="1" kern="1200" dirty="0">
            <a:latin typeface="+mn-lt"/>
          </a:endParaRPr>
        </a:p>
      </dsp:txBody>
      <dsp:txXfrm>
        <a:off x="46177" y="3346942"/>
        <a:ext cx="7337198" cy="8535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86FA3-258E-417E-9ECC-BA574FA332FC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AFD16-A4FE-4C3F-8048-36D99A73E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131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CAC7793-DC80-4EA3-99B3-80208166C56B}" type="slidenum">
              <a:rPr lang="ru-RU" altLang="ru-RU"/>
              <a:pPr>
                <a:spcBef>
                  <a:spcPct val="0"/>
                </a:spcBef>
              </a:pPr>
              <a:t>2</a:t>
            </a:fld>
            <a:endParaRPr lang="ru-RU" altLang="ru-RU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Если нажать</a:t>
            </a:r>
            <a:r>
              <a:rPr lang="ru-RU" baseline="0" dirty="0" smtClean="0"/>
              <a:t> на контур   района, появится текст.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63AF4-8A2C-410E-B038-5C8B0FF529A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24F0A27-3E8E-4744-A6DD-461FAE7E5F82}" type="slidenum">
              <a:rPr lang="ru-RU" altLang="ru-RU"/>
              <a:pPr>
                <a:spcBef>
                  <a:spcPct val="0"/>
                </a:spcBef>
              </a:pPr>
              <a:t>14</a:t>
            </a:fld>
            <a:endParaRPr lang="ru-RU" altLang="ru-RU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Нажав на пустой четырехугольник появится информация.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63AF4-8A2C-410E-B038-5C8B0FF529A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 нажатии на номера вопросов появляются ответы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63AF4-8A2C-410E-B038-5C8B0FF529A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Кликнув на карту рядом с заданием, можно увидеть образец выполнения задания.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DD60A-0EA9-40EC-8206-FF049265680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 нажатии на буквы, учащиеся могут увидеть правильность </a:t>
            </a:r>
            <a:r>
              <a:rPr lang="ru-RU" baseline="0" dirty="0" smtClean="0"/>
              <a:t> </a:t>
            </a:r>
            <a:r>
              <a:rPr lang="ru-RU" baseline="0" smtClean="0"/>
              <a:t>выбранного ответа.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63AF4-8A2C-410E-B038-5C8B0FF529A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 нажатии на буквы, учащиеся могут увидеть правильность </a:t>
            </a:r>
            <a:r>
              <a:rPr lang="ru-RU" baseline="0" dirty="0" smtClean="0"/>
              <a:t> </a:t>
            </a:r>
            <a:r>
              <a:rPr lang="ru-RU" baseline="0" smtClean="0"/>
              <a:t>выбранного ответа.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63AF4-8A2C-410E-B038-5C8B0FF529A6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019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091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04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915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371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654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886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89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648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371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350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875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3184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479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0738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565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674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69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866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7379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49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5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accent3">
                <a:lumMod val="40000"/>
                <a:lumOff val="60000"/>
                <a:alpha val="47000"/>
              </a:schemeClr>
            </a:gs>
            <a:gs pos="100000">
              <a:schemeClr val="accent3">
                <a:lumMod val="60000"/>
                <a:lumOff val="4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0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49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24.xml"/><Relationship Id="rId4" Type="http://schemas.openxmlformats.org/officeDocument/2006/relationships/slide" Target="slide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" Target="slide6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2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slide" Target="slide1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6.jpeg"/><Relationship Id="rId5" Type="http://schemas.openxmlformats.org/officeDocument/2006/relationships/diagramQuickStyle" Target="../diagrams/quickStyle3.xml"/><Relationship Id="rId15" Type="http://schemas.openxmlformats.org/officeDocument/2006/relationships/slide" Target="slide21.xml"/><Relationship Id="rId10" Type="http://schemas.openxmlformats.org/officeDocument/2006/relationships/slide" Target="slide18.xml"/><Relationship Id="rId4" Type="http://schemas.openxmlformats.org/officeDocument/2006/relationships/diagramLayout" Target="../diagrams/layout3.xml"/><Relationship Id="rId9" Type="http://schemas.openxmlformats.org/officeDocument/2006/relationships/slide" Target="slide6.xml"/><Relationship Id="rId14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image" Target="../media/image14.jpeg"/><Relationship Id="rId3" Type="http://schemas.openxmlformats.org/officeDocument/2006/relationships/slide" Target="slide8.xml"/><Relationship Id="rId7" Type="http://schemas.openxmlformats.org/officeDocument/2006/relationships/slide" Target="slide24.xml"/><Relationship Id="rId12" Type="http://schemas.openxmlformats.org/officeDocument/2006/relationships/image" Target="../media/image13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image" Target="../media/image12.jpeg"/><Relationship Id="rId5" Type="http://schemas.openxmlformats.org/officeDocument/2006/relationships/slide" Target="slide15.xml"/><Relationship Id="rId15" Type="http://schemas.openxmlformats.org/officeDocument/2006/relationships/slide" Target="slide1.xml"/><Relationship Id="rId10" Type="http://schemas.openxmlformats.org/officeDocument/2006/relationships/image" Target="../media/image11.jpeg"/><Relationship Id="rId4" Type="http://schemas.openxmlformats.org/officeDocument/2006/relationships/slide" Target="slide13.xml"/><Relationship Id="rId9" Type="http://schemas.openxmlformats.org/officeDocument/2006/relationships/slide" Target="slide22.xml"/><Relationship Id="rId14" Type="http://schemas.openxmlformats.org/officeDocument/2006/relationships/slide" Target="slide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9796" y="2060848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Географическое положение Иркутской области.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110629" y="5707472"/>
            <a:ext cx="1735019" cy="43204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теория</a:t>
            </a:r>
            <a:endParaRPr lang="ru-RU" dirty="0"/>
          </a:p>
        </p:txBody>
      </p:sp>
      <p:sp>
        <p:nvSpPr>
          <p:cNvPr id="10" name="Прямоугольник 9">
            <a:hlinkClick r:id="rId3" action="ppaction://hlinksldjump"/>
          </p:cNvPr>
          <p:cNvSpPr/>
          <p:nvPr/>
        </p:nvSpPr>
        <p:spPr>
          <a:xfrm>
            <a:off x="1974459" y="5717848"/>
            <a:ext cx="1656184" cy="43204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практикум</a:t>
            </a:r>
            <a:endParaRPr lang="ru-RU" dirty="0"/>
          </a:p>
        </p:txBody>
      </p:sp>
      <p:sp>
        <p:nvSpPr>
          <p:cNvPr id="12" name="Прямоугольник 11">
            <a:hlinkClick r:id="rId4" action="ppaction://hlinksldjump"/>
          </p:cNvPr>
          <p:cNvSpPr/>
          <p:nvPr/>
        </p:nvSpPr>
        <p:spPr>
          <a:xfrm>
            <a:off x="3779912" y="5707472"/>
            <a:ext cx="1656184" cy="43204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13" name="Прямоугольник 12">
            <a:hlinkClick r:id="rId5" action="ppaction://hlinksldjump"/>
          </p:cNvPr>
          <p:cNvSpPr/>
          <p:nvPr/>
        </p:nvSpPr>
        <p:spPr>
          <a:xfrm>
            <a:off x="5568280" y="5717848"/>
            <a:ext cx="1656184" cy="43204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задания</a:t>
            </a:r>
            <a:endParaRPr lang="ru-RU" dirty="0"/>
          </a:p>
        </p:txBody>
      </p:sp>
      <p:sp>
        <p:nvSpPr>
          <p:cNvPr id="14" name="Прямоугольник 13">
            <a:hlinkClick r:id="rId6" action="ppaction://hlinksldjump"/>
          </p:cNvPr>
          <p:cNvSpPr/>
          <p:nvPr/>
        </p:nvSpPr>
        <p:spPr>
          <a:xfrm>
            <a:off x="7308304" y="5707472"/>
            <a:ext cx="1656184" cy="43204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310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25621"/>
              </p:ext>
            </p:extLst>
          </p:nvPr>
        </p:nvGraphicFramePr>
        <p:xfrm>
          <a:off x="251520" y="116632"/>
          <a:ext cx="8717716" cy="6270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кругленный прямоугольник 3">
            <a:hlinkClick r:id="" action="ppaction://hlinkshowjump?jump=endshow"/>
            <a:hlinkHover r:id="" action="ppaction://noaction" highlightClick="1"/>
          </p:cNvPr>
          <p:cNvSpPr/>
          <p:nvPr/>
        </p:nvSpPr>
        <p:spPr>
          <a:xfrm>
            <a:off x="33891" y="6322239"/>
            <a:ext cx="1357322" cy="3571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6" name="Скругленный прямоугольник 5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7753971" y="6448100"/>
            <a:ext cx="1357312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далее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37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0"/>
            <a:ext cx="7023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2819400" y="2780928"/>
            <a:ext cx="49101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S=767</a:t>
            </a:r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,9тыс.км </a:t>
            </a:r>
          </a:p>
        </p:txBody>
      </p:sp>
      <p:sp>
        <p:nvSpPr>
          <p:cNvPr id="49156" name="TextBox 4"/>
          <p:cNvSpPr txBox="1">
            <a:spLocks noChangeArrowheads="1"/>
          </p:cNvSpPr>
          <p:nvPr/>
        </p:nvSpPr>
        <p:spPr bwMode="auto">
          <a:xfrm>
            <a:off x="3275856" y="3561709"/>
            <a:ext cx="3692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место в России</a:t>
            </a:r>
          </a:p>
        </p:txBody>
      </p:sp>
      <p:sp>
        <p:nvSpPr>
          <p:cNvPr id="49157" name="TextBox 5"/>
          <p:cNvSpPr txBox="1">
            <a:spLocks noChangeArrowheads="1"/>
          </p:cNvSpPr>
          <p:nvPr/>
        </p:nvSpPr>
        <p:spPr bwMode="auto">
          <a:xfrm>
            <a:off x="6012160" y="4293096"/>
            <a:ext cx="3033888" cy="1938992"/>
          </a:xfrm>
          <a:prstGeom prst="rect">
            <a:avLst/>
          </a:prstGeom>
          <a:ln/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2400" b="1" i="1" u="sng" dirty="0">
                <a:latin typeface="+mn-lt"/>
                <a:cs typeface="Times New Roman" pitchFamily="18" charset="0"/>
              </a:rPr>
              <a:t>Уступает: </a:t>
            </a:r>
            <a:endParaRPr lang="ru-RU" sz="2400" b="1" i="1" u="sng" dirty="0" smtClean="0">
              <a:latin typeface="+mn-lt"/>
              <a:cs typeface="Times New Roman" pitchFamily="18" charset="0"/>
            </a:endParaRPr>
          </a:p>
          <a:p>
            <a:pPr eaLnBrk="1" hangingPunct="1"/>
            <a:r>
              <a:rPr lang="ru-RU" sz="2400" b="1" i="1" dirty="0" smtClean="0">
                <a:latin typeface="+mn-lt"/>
                <a:cs typeface="Times New Roman" pitchFamily="18" charset="0"/>
              </a:rPr>
              <a:t>Якутии </a:t>
            </a:r>
            <a:r>
              <a:rPr lang="ru-RU" sz="2400" b="1" i="1" dirty="0">
                <a:latin typeface="+mn-lt"/>
                <a:cs typeface="Times New Roman" pitchFamily="18" charset="0"/>
              </a:rPr>
              <a:t>( Саха), Красноярскому краю </a:t>
            </a:r>
            <a:r>
              <a:rPr lang="ru-RU" sz="2400" b="1" i="1" dirty="0" smtClean="0">
                <a:latin typeface="+mn-lt"/>
                <a:cs typeface="Times New Roman" pitchFamily="18" charset="0"/>
              </a:rPr>
              <a:t>Тюменской  </a:t>
            </a:r>
            <a:r>
              <a:rPr lang="ru-RU" sz="2400" b="1" i="1" dirty="0">
                <a:latin typeface="+mn-lt"/>
                <a:cs typeface="Times New Roman" pitchFamily="18" charset="0"/>
              </a:rPr>
              <a:t>области </a:t>
            </a:r>
            <a:r>
              <a:rPr lang="ru-RU" sz="2400" b="1" i="1" dirty="0" smtClean="0">
                <a:latin typeface="+mn-lt"/>
                <a:cs typeface="Times New Roman" pitchFamily="18" charset="0"/>
              </a:rPr>
              <a:t> </a:t>
            </a:r>
            <a:r>
              <a:rPr lang="ru-RU" sz="2400" b="1" i="1" dirty="0">
                <a:latin typeface="+mn-lt"/>
                <a:cs typeface="Times New Roman" pitchFamily="18" charset="0"/>
              </a:rPr>
              <a:t>Хабаровскому краю.</a:t>
            </a:r>
          </a:p>
        </p:txBody>
      </p:sp>
      <p:sp>
        <p:nvSpPr>
          <p:cNvPr id="7" name="Скругленный прямоугольник 6">
            <a:hlinkClick r:id="rId3" action="ppaction://hlinksldjump"/>
            <a:hlinkHover r:id="" action="ppaction://noaction" highlightClick="1"/>
          </p:cNvPr>
          <p:cNvSpPr/>
          <p:nvPr/>
        </p:nvSpPr>
        <p:spPr>
          <a:xfrm>
            <a:off x="7528588" y="6450163"/>
            <a:ext cx="1357322" cy="35719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76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54"/>
                  </p:tgtEl>
                </p:cond>
              </p:nextCondLst>
            </p:seq>
          </p:childTnLst>
        </p:cTn>
      </p:par>
    </p:tnLst>
    <p:bldLst>
      <p:bldP spid="491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328" y="44624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Физико - географическое положение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19183"/>
            <a:ext cx="5328592" cy="5603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Семиугольник 4"/>
          <p:cNvSpPr/>
          <p:nvPr/>
        </p:nvSpPr>
        <p:spPr>
          <a:xfrm>
            <a:off x="534200" y="88643"/>
            <a:ext cx="428628" cy="428628"/>
          </a:xfrm>
          <a:prstGeom prst="heptagon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6" name="Скругленный прямоугольник 5">
            <a:hlinkClick r:id="rId3" action="ppaction://hlinksldjump"/>
            <a:hlinkHover r:id="" action="ppaction://noaction" highlightClick="1"/>
          </p:cNvPr>
          <p:cNvSpPr/>
          <p:nvPr/>
        </p:nvSpPr>
        <p:spPr>
          <a:xfrm>
            <a:off x="7668344" y="6381328"/>
            <a:ext cx="1357322" cy="3571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2539657" y="2249749"/>
            <a:ext cx="1351652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500" b="1" i="1" dirty="0" smtClean="0"/>
              <a:t>Красноярский</a:t>
            </a:r>
          </a:p>
          <a:p>
            <a:pPr algn="ctr"/>
            <a:r>
              <a:rPr lang="ru-RU" sz="1500" b="1" i="1" dirty="0" smtClean="0"/>
              <a:t> край</a:t>
            </a:r>
            <a:endParaRPr lang="ru-RU" sz="1500" b="1" i="1" dirty="0"/>
          </a:p>
        </p:txBody>
      </p:sp>
      <p:sp>
        <p:nvSpPr>
          <p:cNvPr id="24" name="Полилиния 23"/>
          <p:cNvSpPr/>
          <p:nvPr/>
        </p:nvSpPr>
        <p:spPr>
          <a:xfrm>
            <a:off x="1963554" y="917377"/>
            <a:ext cx="2988448" cy="4346787"/>
          </a:xfrm>
          <a:custGeom>
            <a:avLst/>
            <a:gdLst>
              <a:gd name="connsiteX0" fmla="*/ 19962 w 2917166"/>
              <a:gd name="connsiteY0" fmla="*/ 48126 h 4346787"/>
              <a:gd name="connsiteX1" fmla="*/ 29587 w 2917166"/>
              <a:gd name="connsiteY1" fmla="*/ 96252 h 4346787"/>
              <a:gd name="connsiteX2" fmla="*/ 48837 w 2917166"/>
              <a:gd name="connsiteY2" fmla="*/ 635267 h 4346787"/>
              <a:gd name="connsiteX3" fmla="*/ 39212 w 2917166"/>
              <a:gd name="connsiteY3" fmla="*/ 856648 h 4346787"/>
              <a:gd name="connsiteX4" fmla="*/ 19962 w 2917166"/>
              <a:gd name="connsiteY4" fmla="*/ 1761423 h 4346787"/>
              <a:gd name="connsiteX5" fmla="*/ 29587 w 2917166"/>
              <a:gd name="connsiteY5" fmla="*/ 2425566 h 4346787"/>
              <a:gd name="connsiteX6" fmla="*/ 48837 w 2917166"/>
              <a:gd name="connsiteY6" fmla="*/ 2646947 h 4346787"/>
              <a:gd name="connsiteX7" fmla="*/ 58463 w 2917166"/>
              <a:gd name="connsiteY7" fmla="*/ 4071486 h 4346787"/>
              <a:gd name="connsiteX8" fmla="*/ 77713 w 2917166"/>
              <a:gd name="connsiteY8" fmla="*/ 4321743 h 4346787"/>
              <a:gd name="connsiteX9" fmla="*/ 376096 w 2917166"/>
              <a:gd name="connsiteY9" fmla="*/ 4312118 h 4346787"/>
              <a:gd name="connsiteX10" fmla="*/ 308720 w 2917166"/>
              <a:gd name="connsiteY10" fmla="*/ 4235115 h 4346787"/>
              <a:gd name="connsiteX11" fmla="*/ 289469 w 2917166"/>
              <a:gd name="connsiteY11" fmla="*/ 4206240 h 4346787"/>
              <a:gd name="connsiteX12" fmla="*/ 279844 w 2917166"/>
              <a:gd name="connsiteY12" fmla="*/ 4177364 h 4346787"/>
              <a:gd name="connsiteX13" fmla="*/ 241343 w 2917166"/>
              <a:gd name="connsiteY13" fmla="*/ 4119612 h 4346787"/>
              <a:gd name="connsiteX14" fmla="*/ 222092 w 2917166"/>
              <a:gd name="connsiteY14" fmla="*/ 4061861 h 4346787"/>
              <a:gd name="connsiteX15" fmla="*/ 212467 w 2917166"/>
              <a:gd name="connsiteY15" fmla="*/ 4032985 h 4346787"/>
              <a:gd name="connsiteX16" fmla="*/ 222092 w 2917166"/>
              <a:gd name="connsiteY16" fmla="*/ 3975233 h 4346787"/>
              <a:gd name="connsiteX17" fmla="*/ 250968 w 2917166"/>
              <a:gd name="connsiteY17" fmla="*/ 3965608 h 4346787"/>
              <a:gd name="connsiteX18" fmla="*/ 385722 w 2917166"/>
              <a:gd name="connsiteY18" fmla="*/ 3955983 h 4346787"/>
              <a:gd name="connsiteX19" fmla="*/ 414597 w 2917166"/>
              <a:gd name="connsiteY19" fmla="*/ 3744227 h 4346787"/>
              <a:gd name="connsiteX20" fmla="*/ 433848 w 2917166"/>
              <a:gd name="connsiteY20" fmla="*/ 3686475 h 4346787"/>
              <a:gd name="connsiteX21" fmla="*/ 462724 w 2917166"/>
              <a:gd name="connsiteY21" fmla="*/ 3667225 h 4346787"/>
              <a:gd name="connsiteX22" fmla="*/ 472349 w 2917166"/>
              <a:gd name="connsiteY22" fmla="*/ 3638349 h 4346787"/>
              <a:gd name="connsiteX23" fmla="*/ 491600 w 2917166"/>
              <a:gd name="connsiteY23" fmla="*/ 3609473 h 4346787"/>
              <a:gd name="connsiteX24" fmla="*/ 510850 w 2917166"/>
              <a:gd name="connsiteY24" fmla="*/ 3522846 h 4346787"/>
              <a:gd name="connsiteX25" fmla="*/ 520475 w 2917166"/>
              <a:gd name="connsiteY25" fmla="*/ 3493970 h 4346787"/>
              <a:gd name="connsiteX26" fmla="*/ 530101 w 2917166"/>
              <a:gd name="connsiteY26" fmla="*/ 3436219 h 4346787"/>
              <a:gd name="connsiteX27" fmla="*/ 558976 w 2917166"/>
              <a:gd name="connsiteY27" fmla="*/ 3416968 h 4346787"/>
              <a:gd name="connsiteX28" fmla="*/ 578227 w 2917166"/>
              <a:gd name="connsiteY28" fmla="*/ 3359217 h 4346787"/>
              <a:gd name="connsiteX29" fmla="*/ 645604 w 2917166"/>
              <a:gd name="connsiteY29" fmla="*/ 3339966 h 4346787"/>
              <a:gd name="connsiteX30" fmla="*/ 703355 w 2917166"/>
              <a:gd name="connsiteY30" fmla="*/ 3330341 h 4346787"/>
              <a:gd name="connsiteX31" fmla="*/ 722606 w 2917166"/>
              <a:gd name="connsiteY31" fmla="*/ 3301465 h 4346787"/>
              <a:gd name="connsiteX32" fmla="*/ 751482 w 2917166"/>
              <a:gd name="connsiteY32" fmla="*/ 3243713 h 4346787"/>
              <a:gd name="connsiteX33" fmla="*/ 761107 w 2917166"/>
              <a:gd name="connsiteY33" fmla="*/ 3195587 h 4346787"/>
              <a:gd name="connsiteX34" fmla="*/ 780357 w 2917166"/>
              <a:gd name="connsiteY34" fmla="*/ 3137835 h 4346787"/>
              <a:gd name="connsiteX35" fmla="*/ 770732 w 2917166"/>
              <a:gd name="connsiteY35" fmla="*/ 3051208 h 4346787"/>
              <a:gd name="connsiteX36" fmla="*/ 761107 w 2917166"/>
              <a:gd name="connsiteY36" fmla="*/ 3022332 h 4346787"/>
              <a:gd name="connsiteX37" fmla="*/ 732231 w 2917166"/>
              <a:gd name="connsiteY37" fmla="*/ 3003082 h 4346787"/>
              <a:gd name="connsiteX38" fmla="*/ 799608 w 2917166"/>
              <a:gd name="connsiteY38" fmla="*/ 2762450 h 4346787"/>
              <a:gd name="connsiteX39" fmla="*/ 828484 w 2917166"/>
              <a:gd name="connsiteY39" fmla="*/ 2752825 h 4346787"/>
              <a:gd name="connsiteX40" fmla="*/ 838109 w 2917166"/>
              <a:gd name="connsiteY40" fmla="*/ 2723949 h 4346787"/>
              <a:gd name="connsiteX41" fmla="*/ 895861 w 2917166"/>
              <a:gd name="connsiteY41" fmla="*/ 2704699 h 4346787"/>
              <a:gd name="connsiteX42" fmla="*/ 1107616 w 2917166"/>
              <a:gd name="connsiteY42" fmla="*/ 2685448 h 4346787"/>
              <a:gd name="connsiteX43" fmla="*/ 1136492 w 2917166"/>
              <a:gd name="connsiteY43" fmla="*/ 2675823 h 4346787"/>
              <a:gd name="connsiteX44" fmla="*/ 1203869 w 2917166"/>
              <a:gd name="connsiteY44" fmla="*/ 2666198 h 4346787"/>
              <a:gd name="connsiteX45" fmla="*/ 1261621 w 2917166"/>
              <a:gd name="connsiteY45" fmla="*/ 2618071 h 4346787"/>
              <a:gd name="connsiteX46" fmla="*/ 1357873 w 2917166"/>
              <a:gd name="connsiteY46" fmla="*/ 2656572 h 4346787"/>
              <a:gd name="connsiteX47" fmla="*/ 1377124 w 2917166"/>
              <a:gd name="connsiteY47" fmla="*/ 2723949 h 4346787"/>
              <a:gd name="connsiteX48" fmla="*/ 1396374 w 2917166"/>
              <a:gd name="connsiteY48" fmla="*/ 2781701 h 4346787"/>
              <a:gd name="connsiteX49" fmla="*/ 1406000 w 2917166"/>
              <a:gd name="connsiteY49" fmla="*/ 2810577 h 4346787"/>
              <a:gd name="connsiteX50" fmla="*/ 1434875 w 2917166"/>
              <a:gd name="connsiteY50" fmla="*/ 2868328 h 4346787"/>
              <a:gd name="connsiteX51" fmla="*/ 1463751 w 2917166"/>
              <a:gd name="connsiteY51" fmla="*/ 2877953 h 4346787"/>
              <a:gd name="connsiteX52" fmla="*/ 1492627 w 2917166"/>
              <a:gd name="connsiteY52" fmla="*/ 2858703 h 4346787"/>
              <a:gd name="connsiteX53" fmla="*/ 1502252 w 2917166"/>
              <a:gd name="connsiteY53" fmla="*/ 2820202 h 4346787"/>
              <a:gd name="connsiteX54" fmla="*/ 1511877 w 2917166"/>
              <a:gd name="connsiteY54" fmla="*/ 2791326 h 4346787"/>
              <a:gd name="connsiteX55" fmla="*/ 1531128 w 2917166"/>
              <a:gd name="connsiteY55" fmla="*/ 2704699 h 4346787"/>
              <a:gd name="connsiteX56" fmla="*/ 1569629 w 2917166"/>
              <a:gd name="connsiteY56" fmla="*/ 2646947 h 4346787"/>
              <a:gd name="connsiteX57" fmla="*/ 1598505 w 2917166"/>
              <a:gd name="connsiteY57" fmla="*/ 2637322 h 4346787"/>
              <a:gd name="connsiteX58" fmla="*/ 1646631 w 2917166"/>
              <a:gd name="connsiteY58" fmla="*/ 2579570 h 4346787"/>
              <a:gd name="connsiteX59" fmla="*/ 1685132 w 2917166"/>
              <a:gd name="connsiteY59" fmla="*/ 2560320 h 4346787"/>
              <a:gd name="connsiteX60" fmla="*/ 1742884 w 2917166"/>
              <a:gd name="connsiteY60" fmla="*/ 2521819 h 4346787"/>
              <a:gd name="connsiteX61" fmla="*/ 1800635 w 2917166"/>
              <a:gd name="connsiteY61" fmla="*/ 2492943 h 4346787"/>
              <a:gd name="connsiteX62" fmla="*/ 1819886 w 2917166"/>
              <a:gd name="connsiteY62" fmla="*/ 2464067 h 4346787"/>
              <a:gd name="connsiteX63" fmla="*/ 1839136 w 2917166"/>
              <a:gd name="connsiteY63" fmla="*/ 2367814 h 4346787"/>
              <a:gd name="connsiteX64" fmla="*/ 1868012 w 2917166"/>
              <a:gd name="connsiteY64" fmla="*/ 2310063 h 4346787"/>
              <a:gd name="connsiteX65" fmla="*/ 1906513 w 2917166"/>
              <a:gd name="connsiteY65" fmla="*/ 2165684 h 4346787"/>
              <a:gd name="connsiteX66" fmla="*/ 1983515 w 2917166"/>
              <a:gd name="connsiteY66" fmla="*/ 2175309 h 4346787"/>
              <a:gd name="connsiteX67" fmla="*/ 2002766 w 2917166"/>
              <a:gd name="connsiteY67" fmla="*/ 2204185 h 4346787"/>
              <a:gd name="connsiteX68" fmla="*/ 2022016 w 2917166"/>
              <a:gd name="connsiteY68" fmla="*/ 2261937 h 4346787"/>
              <a:gd name="connsiteX69" fmla="*/ 2050892 w 2917166"/>
              <a:gd name="connsiteY69" fmla="*/ 2290812 h 4346787"/>
              <a:gd name="connsiteX70" fmla="*/ 2079768 w 2917166"/>
              <a:gd name="connsiteY70" fmla="*/ 2329313 h 4346787"/>
              <a:gd name="connsiteX71" fmla="*/ 2108644 w 2917166"/>
              <a:gd name="connsiteY71" fmla="*/ 2338939 h 4346787"/>
              <a:gd name="connsiteX72" fmla="*/ 2137520 w 2917166"/>
              <a:gd name="connsiteY72" fmla="*/ 2358189 h 4346787"/>
              <a:gd name="connsiteX73" fmla="*/ 2166395 w 2917166"/>
              <a:gd name="connsiteY73" fmla="*/ 2367814 h 4346787"/>
              <a:gd name="connsiteX74" fmla="*/ 2233772 w 2917166"/>
              <a:gd name="connsiteY74" fmla="*/ 2387065 h 4346787"/>
              <a:gd name="connsiteX75" fmla="*/ 2243397 w 2917166"/>
              <a:gd name="connsiteY75" fmla="*/ 2415941 h 4346787"/>
              <a:gd name="connsiteX76" fmla="*/ 2339650 w 2917166"/>
              <a:gd name="connsiteY76" fmla="*/ 2454442 h 4346787"/>
              <a:gd name="connsiteX77" fmla="*/ 2368526 w 2917166"/>
              <a:gd name="connsiteY77" fmla="*/ 2464067 h 4346787"/>
              <a:gd name="connsiteX78" fmla="*/ 2387776 w 2917166"/>
              <a:gd name="connsiteY78" fmla="*/ 2435191 h 4346787"/>
              <a:gd name="connsiteX79" fmla="*/ 2407027 w 2917166"/>
              <a:gd name="connsiteY79" fmla="*/ 2329313 h 4346787"/>
              <a:gd name="connsiteX80" fmla="*/ 2426277 w 2917166"/>
              <a:gd name="connsiteY80" fmla="*/ 2271562 h 4346787"/>
              <a:gd name="connsiteX81" fmla="*/ 2416652 w 2917166"/>
              <a:gd name="connsiteY81" fmla="*/ 2146433 h 4346787"/>
              <a:gd name="connsiteX82" fmla="*/ 2387776 w 2917166"/>
              <a:gd name="connsiteY82" fmla="*/ 2136808 h 4346787"/>
              <a:gd name="connsiteX83" fmla="*/ 2378151 w 2917166"/>
              <a:gd name="connsiteY83" fmla="*/ 2107932 h 4346787"/>
              <a:gd name="connsiteX84" fmla="*/ 2387776 w 2917166"/>
              <a:gd name="connsiteY84" fmla="*/ 2021305 h 4346787"/>
              <a:gd name="connsiteX85" fmla="*/ 2445528 w 2917166"/>
              <a:gd name="connsiteY85" fmla="*/ 2011680 h 4346787"/>
              <a:gd name="connsiteX86" fmla="*/ 2474404 w 2917166"/>
              <a:gd name="connsiteY86" fmla="*/ 2002054 h 4346787"/>
              <a:gd name="connsiteX87" fmla="*/ 2455153 w 2917166"/>
              <a:gd name="connsiteY87" fmla="*/ 1848050 h 4346787"/>
              <a:gd name="connsiteX88" fmla="*/ 2435903 w 2917166"/>
              <a:gd name="connsiteY88" fmla="*/ 1819174 h 4346787"/>
              <a:gd name="connsiteX89" fmla="*/ 2426277 w 2917166"/>
              <a:gd name="connsiteY89" fmla="*/ 1790299 h 4346787"/>
              <a:gd name="connsiteX90" fmla="*/ 2397402 w 2917166"/>
              <a:gd name="connsiteY90" fmla="*/ 1771048 h 4346787"/>
              <a:gd name="connsiteX91" fmla="*/ 2387776 w 2917166"/>
              <a:gd name="connsiteY91" fmla="*/ 1732547 h 4346787"/>
              <a:gd name="connsiteX92" fmla="*/ 2368526 w 2917166"/>
              <a:gd name="connsiteY92" fmla="*/ 1703671 h 4346787"/>
              <a:gd name="connsiteX93" fmla="*/ 2358901 w 2917166"/>
              <a:gd name="connsiteY93" fmla="*/ 1655545 h 4346787"/>
              <a:gd name="connsiteX94" fmla="*/ 2349275 w 2917166"/>
              <a:gd name="connsiteY94" fmla="*/ 1626669 h 4346787"/>
              <a:gd name="connsiteX95" fmla="*/ 2330025 w 2917166"/>
              <a:gd name="connsiteY95" fmla="*/ 1520791 h 4346787"/>
              <a:gd name="connsiteX96" fmla="*/ 2320400 w 2917166"/>
              <a:gd name="connsiteY96" fmla="*/ 1482290 h 4346787"/>
              <a:gd name="connsiteX97" fmla="*/ 2368526 w 2917166"/>
              <a:gd name="connsiteY97" fmla="*/ 1366787 h 4346787"/>
              <a:gd name="connsiteX98" fmla="*/ 2435903 w 2917166"/>
              <a:gd name="connsiteY98" fmla="*/ 1347537 h 4346787"/>
              <a:gd name="connsiteX99" fmla="*/ 2493654 w 2917166"/>
              <a:gd name="connsiteY99" fmla="*/ 1328286 h 4346787"/>
              <a:gd name="connsiteX100" fmla="*/ 2541781 w 2917166"/>
              <a:gd name="connsiteY100" fmla="*/ 1251284 h 4346787"/>
              <a:gd name="connsiteX101" fmla="*/ 2561031 w 2917166"/>
              <a:gd name="connsiteY101" fmla="*/ 1222408 h 4346787"/>
              <a:gd name="connsiteX102" fmla="*/ 2570656 w 2917166"/>
              <a:gd name="connsiteY102" fmla="*/ 1193532 h 4346787"/>
              <a:gd name="connsiteX103" fmla="*/ 2609157 w 2917166"/>
              <a:gd name="connsiteY103" fmla="*/ 1135781 h 4346787"/>
              <a:gd name="connsiteX104" fmla="*/ 2638033 w 2917166"/>
              <a:gd name="connsiteY104" fmla="*/ 1068404 h 4346787"/>
              <a:gd name="connsiteX105" fmla="*/ 2666909 w 2917166"/>
              <a:gd name="connsiteY105" fmla="*/ 1010652 h 4346787"/>
              <a:gd name="connsiteX106" fmla="*/ 2676534 w 2917166"/>
              <a:gd name="connsiteY106" fmla="*/ 972151 h 4346787"/>
              <a:gd name="connsiteX107" fmla="*/ 2686160 w 2917166"/>
              <a:gd name="connsiteY107" fmla="*/ 943275 h 4346787"/>
              <a:gd name="connsiteX108" fmla="*/ 2676534 w 2917166"/>
              <a:gd name="connsiteY108" fmla="*/ 779646 h 4346787"/>
              <a:gd name="connsiteX109" fmla="*/ 2647659 w 2917166"/>
              <a:gd name="connsiteY109" fmla="*/ 770021 h 4346787"/>
              <a:gd name="connsiteX110" fmla="*/ 2618783 w 2917166"/>
              <a:gd name="connsiteY110" fmla="*/ 741145 h 4346787"/>
              <a:gd name="connsiteX111" fmla="*/ 2647659 w 2917166"/>
              <a:gd name="connsiteY111" fmla="*/ 596766 h 4346787"/>
              <a:gd name="connsiteX112" fmla="*/ 2676534 w 2917166"/>
              <a:gd name="connsiteY112" fmla="*/ 567890 h 4346787"/>
              <a:gd name="connsiteX113" fmla="*/ 2686160 w 2917166"/>
              <a:gd name="connsiteY113" fmla="*/ 539014 h 4346787"/>
              <a:gd name="connsiteX114" fmla="*/ 2734286 w 2917166"/>
              <a:gd name="connsiteY114" fmla="*/ 500513 h 4346787"/>
              <a:gd name="connsiteX115" fmla="*/ 2772787 w 2917166"/>
              <a:gd name="connsiteY115" fmla="*/ 279132 h 4346787"/>
              <a:gd name="connsiteX116" fmla="*/ 2830539 w 2917166"/>
              <a:gd name="connsiteY116" fmla="*/ 269507 h 4346787"/>
              <a:gd name="connsiteX117" fmla="*/ 2888290 w 2917166"/>
              <a:gd name="connsiteY117" fmla="*/ 250257 h 4346787"/>
              <a:gd name="connsiteX118" fmla="*/ 2917166 w 2917166"/>
              <a:gd name="connsiteY118" fmla="*/ 240631 h 4346787"/>
              <a:gd name="connsiteX119" fmla="*/ 2907541 w 2917166"/>
              <a:gd name="connsiteY119" fmla="*/ 202130 h 4346787"/>
              <a:gd name="connsiteX120" fmla="*/ 2878665 w 2917166"/>
              <a:gd name="connsiteY120" fmla="*/ 192505 h 4346787"/>
              <a:gd name="connsiteX121" fmla="*/ 2753536 w 2917166"/>
              <a:gd name="connsiteY121" fmla="*/ 182880 h 4346787"/>
              <a:gd name="connsiteX122" fmla="*/ 2724661 w 2917166"/>
              <a:gd name="connsiteY122" fmla="*/ 163629 h 4346787"/>
              <a:gd name="connsiteX123" fmla="*/ 2666909 w 2917166"/>
              <a:gd name="connsiteY123" fmla="*/ 144379 h 4346787"/>
              <a:gd name="connsiteX124" fmla="*/ 2580282 w 2917166"/>
              <a:gd name="connsiteY124" fmla="*/ 77002 h 4346787"/>
              <a:gd name="connsiteX125" fmla="*/ 2426277 w 2917166"/>
              <a:gd name="connsiteY125" fmla="*/ 67377 h 4346787"/>
              <a:gd name="connsiteX126" fmla="*/ 2387776 w 2917166"/>
              <a:gd name="connsiteY126" fmla="*/ 19250 h 4346787"/>
              <a:gd name="connsiteX127" fmla="*/ 2358901 w 2917166"/>
              <a:gd name="connsiteY127" fmla="*/ 0 h 4346787"/>
              <a:gd name="connsiteX128" fmla="*/ 2349275 w 2917166"/>
              <a:gd name="connsiteY128" fmla="*/ 28875 h 4346787"/>
              <a:gd name="connsiteX129" fmla="*/ 2416652 w 2917166"/>
              <a:gd name="connsiteY129" fmla="*/ 96252 h 4346787"/>
              <a:gd name="connsiteX130" fmla="*/ 2368526 w 2917166"/>
              <a:gd name="connsiteY130" fmla="*/ 48126 h 4346787"/>
              <a:gd name="connsiteX131" fmla="*/ 1271246 w 2917166"/>
              <a:gd name="connsiteY131" fmla="*/ 38501 h 4346787"/>
              <a:gd name="connsiteX132" fmla="*/ 1117242 w 2917166"/>
              <a:gd name="connsiteY132" fmla="*/ 19250 h 4346787"/>
              <a:gd name="connsiteX133" fmla="*/ 712981 w 2917166"/>
              <a:gd name="connsiteY133" fmla="*/ 28875 h 4346787"/>
              <a:gd name="connsiteX134" fmla="*/ 587852 w 2917166"/>
              <a:gd name="connsiteY134" fmla="*/ 48126 h 4346787"/>
              <a:gd name="connsiteX135" fmla="*/ 395347 w 2917166"/>
              <a:gd name="connsiteY135" fmla="*/ 67377 h 4346787"/>
              <a:gd name="connsiteX136" fmla="*/ 327970 w 2917166"/>
              <a:gd name="connsiteY136" fmla="*/ 77002 h 4346787"/>
              <a:gd name="connsiteX137" fmla="*/ 19962 w 2917166"/>
              <a:gd name="connsiteY137" fmla="*/ 48126 h 434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2917166" h="4346787">
                <a:moveTo>
                  <a:pt x="19962" y="48126"/>
                </a:moveTo>
                <a:cubicBezTo>
                  <a:pt x="-29768" y="51334"/>
                  <a:pt x="29013" y="79902"/>
                  <a:pt x="29587" y="96252"/>
                </a:cubicBezTo>
                <a:cubicBezTo>
                  <a:pt x="48942" y="647898"/>
                  <a:pt x="-2010" y="431874"/>
                  <a:pt x="48837" y="635267"/>
                </a:cubicBezTo>
                <a:cubicBezTo>
                  <a:pt x="45629" y="709061"/>
                  <a:pt x="41556" y="782822"/>
                  <a:pt x="39212" y="856648"/>
                </a:cubicBezTo>
                <a:cubicBezTo>
                  <a:pt x="30529" y="1130185"/>
                  <a:pt x="24847" y="1497600"/>
                  <a:pt x="19962" y="1761423"/>
                </a:cubicBezTo>
                <a:cubicBezTo>
                  <a:pt x="23170" y="1982804"/>
                  <a:pt x="22371" y="2204279"/>
                  <a:pt x="29587" y="2425566"/>
                </a:cubicBezTo>
                <a:cubicBezTo>
                  <a:pt x="32001" y="2499599"/>
                  <a:pt x="48837" y="2646947"/>
                  <a:pt x="48837" y="2646947"/>
                </a:cubicBezTo>
                <a:cubicBezTo>
                  <a:pt x="52046" y="3121793"/>
                  <a:pt x="50277" y="3596699"/>
                  <a:pt x="58463" y="4071486"/>
                </a:cubicBezTo>
                <a:cubicBezTo>
                  <a:pt x="59905" y="4155139"/>
                  <a:pt x="11024" y="4271221"/>
                  <a:pt x="77713" y="4321743"/>
                </a:cubicBezTo>
                <a:cubicBezTo>
                  <a:pt x="157034" y="4381835"/>
                  <a:pt x="276635" y="4315326"/>
                  <a:pt x="376096" y="4312118"/>
                </a:cubicBezTo>
                <a:cubicBezTo>
                  <a:pt x="327970" y="4280032"/>
                  <a:pt x="353639" y="4302493"/>
                  <a:pt x="308720" y="4235115"/>
                </a:cubicBezTo>
                <a:lnTo>
                  <a:pt x="289469" y="4206240"/>
                </a:lnTo>
                <a:cubicBezTo>
                  <a:pt x="286261" y="4196615"/>
                  <a:pt x="284771" y="4186233"/>
                  <a:pt x="279844" y="4177364"/>
                </a:cubicBezTo>
                <a:cubicBezTo>
                  <a:pt x="268608" y="4157139"/>
                  <a:pt x="248660" y="4141561"/>
                  <a:pt x="241343" y="4119612"/>
                </a:cubicBezTo>
                <a:lnTo>
                  <a:pt x="222092" y="4061861"/>
                </a:lnTo>
                <a:lnTo>
                  <a:pt x="212467" y="4032985"/>
                </a:lnTo>
                <a:cubicBezTo>
                  <a:pt x="215675" y="4013734"/>
                  <a:pt x="212409" y="3992178"/>
                  <a:pt x="222092" y="3975233"/>
                </a:cubicBezTo>
                <a:cubicBezTo>
                  <a:pt x="227126" y="3966424"/>
                  <a:pt x="240892" y="3966793"/>
                  <a:pt x="250968" y="3965608"/>
                </a:cubicBezTo>
                <a:cubicBezTo>
                  <a:pt x="295692" y="3960347"/>
                  <a:pt x="340804" y="3959191"/>
                  <a:pt x="385722" y="3955983"/>
                </a:cubicBezTo>
                <a:cubicBezTo>
                  <a:pt x="441860" y="3871773"/>
                  <a:pt x="388389" y="3962622"/>
                  <a:pt x="414597" y="3744227"/>
                </a:cubicBezTo>
                <a:cubicBezTo>
                  <a:pt x="417015" y="3724080"/>
                  <a:pt x="416964" y="3697731"/>
                  <a:pt x="433848" y="3686475"/>
                </a:cubicBezTo>
                <a:lnTo>
                  <a:pt x="462724" y="3667225"/>
                </a:lnTo>
                <a:cubicBezTo>
                  <a:pt x="465932" y="3657600"/>
                  <a:pt x="467812" y="3647424"/>
                  <a:pt x="472349" y="3638349"/>
                </a:cubicBezTo>
                <a:cubicBezTo>
                  <a:pt x="477522" y="3628002"/>
                  <a:pt x="487043" y="3620106"/>
                  <a:pt x="491600" y="3609473"/>
                </a:cubicBezTo>
                <a:cubicBezTo>
                  <a:pt x="497528" y="3595641"/>
                  <a:pt x="508110" y="3533808"/>
                  <a:pt x="510850" y="3522846"/>
                </a:cubicBezTo>
                <a:cubicBezTo>
                  <a:pt x="513311" y="3513003"/>
                  <a:pt x="518274" y="3503874"/>
                  <a:pt x="520475" y="3493970"/>
                </a:cubicBezTo>
                <a:cubicBezTo>
                  <a:pt x="524709" y="3474919"/>
                  <a:pt x="521373" y="3453675"/>
                  <a:pt x="530101" y="3436219"/>
                </a:cubicBezTo>
                <a:cubicBezTo>
                  <a:pt x="535274" y="3425872"/>
                  <a:pt x="549351" y="3423385"/>
                  <a:pt x="558976" y="3416968"/>
                </a:cubicBezTo>
                <a:cubicBezTo>
                  <a:pt x="565393" y="3397718"/>
                  <a:pt x="558977" y="3365634"/>
                  <a:pt x="578227" y="3359217"/>
                </a:cubicBezTo>
                <a:cubicBezTo>
                  <a:pt x="605752" y="3350042"/>
                  <a:pt x="615384" y="3346010"/>
                  <a:pt x="645604" y="3339966"/>
                </a:cubicBezTo>
                <a:cubicBezTo>
                  <a:pt x="664741" y="3336139"/>
                  <a:pt x="684105" y="3333549"/>
                  <a:pt x="703355" y="3330341"/>
                </a:cubicBezTo>
                <a:cubicBezTo>
                  <a:pt x="709772" y="3320716"/>
                  <a:pt x="717433" y="3311812"/>
                  <a:pt x="722606" y="3301465"/>
                </a:cubicBezTo>
                <a:cubicBezTo>
                  <a:pt x="762457" y="3221764"/>
                  <a:pt x="696311" y="3326468"/>
                  <a:pt x="751482" y="3243713"/>
                </a:cubicBezTo>
                <a:cubicBezTo>
                  <a:pt x="754690" y="3227671"/>
                  <a:pt x="756803" y="3211370"/>
                  <a:pt x="761107" y="3195587"/>
                </a:cubicBezTo>
                <a:cubicBezTo>
                  <a:pt x="766446" y="3176010"/>
                  <a:pt x="780357" y="3137835"/>
                  <a:pt x="780357" y="3137835"/>
                </a:cubicBezTo>
                <a:cubicBezTo>
                  <a:pt x="777149" y="3108959"/>
                  <a:pt x="775508" y="3079866"/>
                  <a:pt x="770732" y="3051208"/>
                </a:cubicBezTo>
                <a:cubicBezTo>
                  <a:pt x="769064" y="3041200"/>
                  <a:pt x="767445" y="3030255"/>
                  <a:pt x="761107" y="3022332"/>
                </a:cubicBezTo>
                <a:cubicBezTo>
                  <a:pt x="753880" y="3013299"/>
                  <a:pt x="741856" y="3009499"/>
                  <a:pt x="732231" y="3003082"/>
                </a:cubicBezTo>
                <a:cubicBezTo>
                  <a:pt x="735205" y="2946566"/>
                  <a:pt x="702295" y="2794886"/>
                  <a:pt x="799608" y="2762450"/>
                </a:cubicBezTo>
                <a:lnTo>
                  <a:pt x="828484" y="2752825"/>
                </a:lnTo>
                <a:cubicBezTo>
                  <a:pt x="831692" y="2743200"/>
                  <a:pt x="829853" y="2729846"/>
                  <a:pt x="838109" y="2723949"/>
                </a:cubicBezTo>
                <a:cubicBezTo>
                  <a:pt x="854621" y="2712155"/>
                  <a:pt x="876175" y="2709621"/>
                  <a:pt x="895861" y="2704699"/>
                </a:cubicBezTo>
                <a:cubicBezTo>
                  <a:pt x="990475" y="2681044"/>
                  <a:pt x="921154" y="2695807"/>
                  <a:pt x="1107616" y="2685448"/>
                </a:cubicBezTo>
                <a:cubicBezTo>
                  <a:pt x="1117241" y="2682240"/>
                  <a:pt x="1126543" y="2677813"/>
                  <a:pt x="1136492" y="2675823"/>
                </a:cubicBezTo>
                <a:cubicBezTo>
                  <a:pt x="1158738" y="2671374"/>
                  <a:pt x="1182139" y="2672717"/>
                  <a:pt x="1203869" y="2666198"/>
                </a:cubicBezTo>
                <a:cubicBezTo>
                  <a:pt x="1223012" y="2660455"/>
                  <a:pt x="1249345" y="2630347"/>
                  <a:pt x="1261621" y="2618071"/>
                </a:cubicBezTo>
                <a:cubicBezTo>
                  <a:pt x="1314891" y="2625682"/>
                  <a:pt x="1329504" y="2614020"/>
                  <a:pt x="1357873" y="2656572"/>
                </a:cubicBezTo>
                <a:cubicBezTo>
                  <a:pt x="1363756" y="2665397"/>
                  <a:pt x="1375373" y="2718111"/>
                  <a:pt x="1377124" y="2723949"/>
                </a:cubicBezTo>
                <a:cubicBezTo>
                  <a:pt x="1382955" y="2743385"/>
                  <a:pt x="1389957" y="2762450"/>
                  <a:pt x="1396374" y="2781701"/>
                </a:cubicBezTo>
                <a:lnTo>
                  <a:pt x="1406000" y="2810577"/>
                </a:lnTo>
                <a:cubicBezTo>
                  <a:pt x="1412341" y="2829598"/>
                  <a:pt x="1417913" y="2854758"/>
                  <a:pt x="1434875" y="2868328"/>
                </a:cubicBezTo>
                <a:cubicBezTo>
                  <a:pt x="1442798" y="2874666"/>
                  <a:pt x="1454126" y="2874745"/>
                  <a:pt x="1463751" y="2877953"/>
                </a:cubicBezTo>
                <a:cubicBezTo>
                  <a:pt x="1473376" y="2871536"/>
                  <a:pt x="1486210" y="2868328"/>
                  <a:pt x="1492627" y="2858703"/>
                </a:cubicBezTo>
                <a:cubicBezTo>
                  <a:pt x="1499965" y="2847696"/>
                  <a:pt x="1498618" y="2832922"/>
                  <a:pt x="1502252" y="2820202"/>
                </a:cubicBezTo>
                <a:cubicBezTo>
                  <a:pt x="1505039" y="2810446"/>
                  <a:pt x="1509676" y="2801230"/>
                  <a:pt x="1511877" y="2791326"/>
                </a:cubicBezTo>
                <a:cubicBezTo>
                  <a:pt x="1515939" y="2773048"/>
                  <a:pt x="1519091" y="2726365"/>
                  <a:pt x="1531128" y="2704699"/>
                </a:cubicBezTo>
                <a:cubicBezTo>
                  <a:pt x="1542364" y="2684474"/>
                  <a:pt x="1547680" y="2654263"/>
                  <a:pt x="1569629" y="2646947"/>
                </a:cubicBezTo>
                <a:lnTo>
                  <a:pt x="1598505" y="2637322"/>
                </a:lnTo>
                <a:cubicBezTo>
                  <a:pt x="1613855" y="2614296"/>
                  <a:pt x="1623049" y="2596414"/>
                  <a:pt x="1646631" y="2579570"/>
                </a:cubicBezTo>
                <a:cubicBezTo>
                  <a:pt x="1658307" y="2571230"/>
                  <a:pt x="1672828" y="2567702"/>
                  <a:pt x="1685132" y="2560320"/>
                </a:cubicBezTo>
                <a:cubicBezTo>
                  <a:pt x="1704971" y="2548417"/>
                  <a:pt x="1720935" y="2529136"/>
                  <a:pt x="1742884" y="2521819"/>
                </a:cubicBezTo>
                <a:cubicBezTo>
                  <a:pt x="1782734" y="2508535"/>
                  <a:pt x="1763318" y="2517821"/>
                  <a:pt x="1800635" y="2492943"/>
                </a:cubicBezTo>
                <a:cubicBezTo>
                  <a:pt x="1807052" y="2483318"/>
                  <a:pt x="1814713" y="2474414"/>
                  <a:pt x="1819886" y="2464067"/>
                </a:cubicBezTo>
                <a:cubicBezTo>
                  <a:pt x="1834383" y="2435074"/>
                  <a:pt x="1833224" y="2397371"/>
                  <a:pt x="1839136" y="2367814"/>
                </a:cubicBezTo>
                <a:cubicBezTo>
                  <a:pt x="1844828" y="2339353"/>
                  <a:pt x="1851791" y="2334396"/>
                  <a:pt x="1868012" y="2310063"/>
                </a:cubicBezTo>
                <a:cubicBezTo>
                  <a:pt x="1868254" y="2306922"/>
                  <a:pt x="1845670" y="2171215"/>
                  <a:pt x="1906513" y="2165684"/>
                </a:cubicBezTo>
                <a:cubicBezTo>
                  <a:pt x="1932274" y="2163342"/>
                  <a:pt x="1957848" y="2172101"/>
                  <a:pt x="1983515" y="2175309"/>
                </a:cubicBezTo>
                <a:cubicBezTo>
                  <a:pt x="1989932" y="2184934"/>
                  <a:pt x="1998068" y="2193614"/>
                  <a:pt x="2002766" y="2204185"/>
                </a:cubicBezTo>
                <a:cubicBezTo>
                  <a:pt x="2011007" y="2222728"/>
                  <a:pt x="2007667" y="2247589"/>
                  <a:pt x="2022016" y="2261937"/>
                </a:cubicBezTo>
                <a:cubicBezTo>
                  <a:pt x="2031641" y="2271562"/>
                  <a:pt x="2042033" y="2280477"/>
                  <a:pt x="2050892" y="2290812"/>
                </a:cubicBezTo>
                <a:cubicBezTo>
                  <a:pt x="2061332" y="2302992"/>
                  <a:pt x="2067444" y="2319043"/>
                  <a:pt x="2079768" y="2329313"/>
                </a:cubicBezTo>
                <a:cubicBezTo>
                  <a:pt x="2087562" y="2335808"/>
                  <a:pt x="2099569" y="2334402"/>
                  <a:pt x="2108644" y="2338939"/>
                </a:cubicBezTo>
                <a:cubicBezTo>
                  <a:pt x="2118991" y="2344112"/>
                  <a:pt x="2127173" y="2353016"/>
                  <a:pt x="2137520" y="2358189"/>
                </a:cubicBezTo>
                <a:cubicBezTo>
                  <a:pt x="2146595" y="2362726"/>
                  <a:pt x="2156677" y="2364899"/>
                  <a:pt x="2166395" y="2367814"/>
                </a:cubicBezTo>
                <a:cubicBezTo>
                  <a:pt x="2188768" y="2374526"/>
                  <a:pt x="2211313" y="2380648"/>
                  <a:pt x="2233772" y="2387065"/>
                </a:cubicBezTo>
                <a:cubicBezTo>
                  <a:pt x="2236980" y="2396690"/>
                  <a:pt x="2238860" y="2406866"/>
                  <a:pt x="2243397" y="2415941"/>
                </a:cubicBezTo>
                <a:cubicBezTo>
                  <a:pt x="2268036" y="2465220"/>
                  <a:pt x="2271205" y="2445887"/>
                  <a:pt x="2339650" y="2454442"/>
                </a:cubicBezTo>
                <a:cubicBezTo>
                  <a:pt x="2349275" y="2457650"/>
                  <a:pt x="2359106" y="2467835"/>
                  <a:pt x="2368526" y="2464067"/>
                </a:cubicBezTo>
                <a:cubicBezTo>
                  <a:pt x="2379267" y="2459771"/>
                  <a:pt x="2383714" y="2446023"/>
                  <a:pt x="2387776" y="2435191"/>
                </a:cubicBezTo>
                <a:cubicBezTo>
                  <a:pt x="2393175" y="2420793"/>
                  <a:pt x="2404321" y="2340138"/>
                  <a:pt x="2407027" y="2329313"/>
                </a:cubicBezTo>
                <a:cubicBezTo>
                  <a:pt x="2411948" y="2309627"/>
                  <a:pt x="2426277" y="2271562"/>
                  <a:pt x="2426277" y="2271562"/>
                </a:cubicBezTo>
                <a:cubicBezTo>
                  <a:pt x="2423069" y="2229852"/>
                  <a:pt x="2428144" y="2186656"/>
                  <a:pt x="2416652" y="2146433"/>
                </a:cubicBezTo>
                <a:cubicBezTo>
                  <a:pt x="2413865" y="2136677"/>
                  <a:pt x="2394950" y="2143982"/>
                  <a:pt x="2387776" y="2136808"/>
                </a:cubicBezTo>
                <a:cubicBezTo>
                  <a:pt x="2380602" y="2129634"/>
                  <a:pt x="2381359" y="2117557"/>
                  <a:pt x="2378151" y="2107932"/>
                </a:cubicBezTo>
                <a:cubicBezTo>
                  <a:pt x="2381359" y="2079056"/>
                  <a:pt x="2371115" y="2045106"/>
                  <a:pt x="2387776" y="2021305"/>
                </a:cubicBezTo>
                <a:cubicBezTo>
                  <a:pt x="2398968" y="2005317"/>
                  <a:pt x="2426477" y="2015914"/>
                  <a:pt x="2445528" y="2011680"/>
                </a:cubicBezTo>
                <a:cubicBezTo>
                  <a:pt x="2455432" y="2009479"/>
                  <a:pt x="2464779" y="2005263"/>
                  <a:pt x="2474404" y="2002054"/>
                </a:cubicBezTo>
                <a:cubicBezTo>
                  <a:pt x="2467987" y="1950719"/>
                  <a:pt x="2465811" y="1898674"/>
                  <a:pt x="2455153" y="1848050"/>
                </a:cubicBezTo>
                <a:cubicBezTo>
                  <a:pt x="2452770" y="1836730"/>
                  <a:pt x="2441076" y="1829521"/>
                  <a:pt x="2435903" y="1819174"/>
                </a:cubicBezTo>
                <a:cubicBezTo>
                  <a:pt x="2431366" y="1810099"/>
                  <a:pt x="2432615" y="1798221"/>
                  <a:pt x="2426277" y="1790299"/>
                </a:cubicBezTo>
                <a:cubicBezTo>
                  <a:pt x="2419051" y="1781266"/>
                  <a:pt x="2407027" y="1777465"/>
                  <a:pt x="2397402" y="1771048"/>
                </a:cubicBezTo>
                <a:cubicBezTo>
                  <a:pt x="2394193" y="1758214"/>
                  <a:pt x="2392987" y="1744706"/>
                  <a:pt x="2387776" y="1732547"/>
                </a:cubicBezTo>
                <a:cubicBezTo>
                  <a:pt x="2383219" y="1721914"/>
                  <a:pt x="2372588" y="1714503"/>
                  <a:pt x="2368526" y="1703671"/>
                </a:cubicBezTo>
                <a:cubicBezTo>
                  <a:pt x="2362782" y="1688353"/>
                  <a:pt x="2362869" y="1671416"/>
                  <a:pt x="2358901" y="1655545"/>
                </a:cubicBezTo>
                <a:cubicBezTo>
                  <a:pt x="2356440" y="1645702"/>
                  <a:pt x="2352484" y="1636294"/>
                  <a:pt x="2349275" y="1626669"/>
                </a:cubicBezTo>
                <a:cubicBezTo>
                  <a:pt x="2342310" y="1584880"/>
                  <a:pt x="2338993" y="1561146"/>
                  <a:pt x="2330025" y="1520791"/>
                </a:cubicBezTo>
                <a:cubicBezTo>
                  <a:pt x="2327155" y="1507877"/>
                  <a:pt x="2323608" y="1495124"/>
                  <a:pt x="2320400" y="1482290"/>
                </a:cubicBezTo>
                <a:cubicBezTo>
                  <a:pt x="2325262" y="1453116"/>
                  <a:pt x="2329355" y="1379844"/>
                  <a:pt x="2368526" y="1366787"/>
                </a:cubicBezTo>
                <a:cubicBezTo>
                  <a:pt x="2465608" y="1334428"/>
                  <a:pt x="2314993" y="1383810"/>
                  <a:pt x="2435903" y="1347537"/>
                </a:cubicBezTo>
                <a:cubicBezTo>
                  <a:pt x="2455339" y="1341706"/>
                  <a:pt x="2493654" y="1328286"/>
                  <a:pt x="2493654" y="1328286"/>
                </a:cubicBezTo>
                <a:cubicBezTo>
                  <a:pt x="2562919" y="1282108"/>
                  <a:pt x="2477641" y="1347497"/>
                  <a:pt x="2541781" y="1251284"/>
                </a:cubicBezTo>
                <a:cubicBezTo>
                  <a:pt x="2548198" y="1241659"/>
                  <a:pt x="2555858" y="1232755"/>
                  <a:pt x="2561031" y="1222408"/>
                </a:cubicBezTo>
                <a:cubicBezTo>
                  <a:pt x="2565568" y="1213333"/>
                  <a:pt x="2565729" y="1202401"/>
                  <a:pt x="2570656" y="1193532"/>
                </a:cubicBezTo>
                <a:cubicBezTo>
                  <a:pt x="2581892" y="1173307"/>
                  <a:pt x="2601840" y="1157730"/>
                  <a:pt x="2609157" y="1135781"/>
                </a:cubicBezTo>
                <a:cubicBezTo>
                  <a:pt x="2631732" y="1068061"/>
                  <a:pt x="2602351" y="1151662"/>
                  <a:pt x="2638033" y="1068404"/>
                </a:cubicBezTo>
                <a:cubicBezTo>
                  <a:pt x="2661943" y="1012615"/>
                  <a:pt x="2629917" y="1066142"/>
                  <a:pt x="2666909" y="1010652"/>
                </a:cubicBezTo>
                <a:cubicBezTo>
                  <a:pt x="2670117" y="997818"/>
                  <a:pt x="2672900" y="984871"/>
                  <a:pt x="2676534" y="972151"/>
                </a:cubicBezTo>
                <a:cubicBezTo>
                  <a:pt x="2679321" y="962395"/>
                  <a:pt x="2686160" y="953421"/>
                  <a:pt x="2686160" y="943275"/>
                </a:cubicBezTo>
                <a:cubicBezTo>
                  <a:pt x="2686160" y="888638"/>
                  <a:pt x="2688387" y="832982"/>
                  <a:pt x="2676534" y="779646"/>
                </a:cubicBezTo>
                <a:cubicBezTo>
                  <a:pt x="2674333" y="769742"/>
                  <a:pt x="2657284" y="773229"/>
                  <a:pt x="2647659" y="770021"/>
                </a:cubicBezTo>
                <a:cubicBezTo>
                  <a:pt x="2638034" y="760396"/>
                  <a:pt x="2620582" y="754638"/>
                  <a:pt x="2618783" y="741145"/>
                </a:cubicBezTo>
                <a:cubicBezTo>
                  <a:pt x="2610326" y="677719"/>
                  <a:pt x="2612679" y="638742"/>
                  <a:pt x="2647659" y="596766"/>
                </a:cubicBezTo>
                <a:cubicBezTo>
                  <a:pt x="2656373" y="586309"/>
                  <a:pt x="2666909" y="577515"/>
                  <a:pt x="2676534" y="567890"/>
                </a:cubicBezTo>
                <a:cubicBezTo>
                  <a:pt x="2679743" y="558265"/>
                  <a:pt x="2678237" y="545352"/>
                  <a:pt x="2686160" y="539014"/>
                </a:cubicBezTo>
                <a:cubicBezTo>
                  <a:pt x="2746589" y="490671"/>
                  <a:pt x="2711209" y="569747"/>
                  <a:pt x="2734286" y="500513"/>
                </a:cubicBezTo>
                <a:cubicBezTo>
                  <a:pt x="2740964" y="353604"/>
                  <a:pt x="2677369" y="300336"/>
                  <a:pt x="2772787" y="279132"/>
                </a:cubicBezTo>
                <a:cubicBezTo>
                  <a:pt x="2791838" y="274898"/>
                  <a:pt x="2811288" y="272715"/>
                  <a:pt x="2830539" y="269507"/>
                </a:cubicBezTo>
                <a:lnTo>
                  <a:pt x="2888290" y="250257"/>
                </a:lnTo>
                <a:lnTo>
                  <a:pt x="2917166" y="240631"/>
                </a:lnTo>
                <a:cubicBezTo>
                  <a:pt x="2913958" y="227797"/>
                  <a:pt x="2915805" y="212460"/>
                  <a:pt x="2907541" y="202130"/>
                </a:cubicBezTo>
                <a:cubicBezTo>
                  <a:pt x="2901203" y="194207"/>
                  <a:pt x="2888733" y="193763"/>
                  <a:pt x="2878665" y="192505"/>
                </a:cubicBezTo>
                <a:cubicBezTo>
                  <a:pt x="2837155" y="187316"/>
                  <a:pt x="2795246" y="186088"/>
                  <a:pt x="2753536" y="182880"/>
                </a:cubicBezTo>
                <a:cubicBezTo>
                  <a:pt x="2743911" y="176463"/>
                  <a:pt x="2735232" y="168327"/>
                  <a:pt x="2724661" y="163629"/>
                </a:cubicBezTo>
                <a:cubicBezTo>
                  <a:pt x="2706118" y="155388"/>
                  <a:pt x="2666909" y="144379"/>
                  <a:pt x="2666909" y="144379"/>
                </a:cubicBezTo>
                <a:cubicBezTo>
                  <a:pt x="2639400" y="116870"/>
                  <a:pt x="2621041" y="81292"/>
                  <a:pt x="2580282" y="77002"/>
                </a:cubicBezTo>
                <a:cubicBezTo>
                  <a:pt x="2529129" y="71618"/>
                  <a:pt x="2477612" y="70585"/>
                  <a:pt x="2426277" y="67377"/>
                </a:cubicBezTo>
                <a:cubicBezTo>
                  <a:pt x="2343524" y="12205"/>
                  <a:pt x="2440912" y="85669"/>
                  <a:pt x="2387776" y="19250"/>
                </a:cubicBezTo>
                <a:cubicBezTo>
                  <a:pt x="2380550" y="10217"/>
                  <a:pt x="2368526" y="6417"/>
                  <a:pt x="2358901" y="0"/>
                </a:cubicBezTo>
                <a:cubicBezTo>
                  <a:pt x="2355692" y="9625"/>
                  <a:pt x="2346067" y="19250"/>
                  <a:pt x="2349275" y="28875"/>
                </a:cubicBezTo>
                <a:cubicBezTo>
                  <a:pt x="2368581" y="86795"/>
                  <a:pt x="2376712" y="82939"/>
                  <a:pt x="2416652" y="96252"/>
                </a:cubicBezTo>
                <a:cubicBezTo>
                  <a:pt x="2406822" y="56932"/>
                  <a:pt x="2416857" y="48945"/>
                  <a:pt x="2368526" y="48126"/>
                </a:cubicBezTo>
                <a:lnTo>
                  <a:pt x="1271246" y="38501"/>
                </a:lnTo>
                <a:cubicBezTo>
                  <a:pt x="1241409" y="34238"/>
                  <a:pt x="1141511" y="19250"/>
                  <a:pt x="1117242" y="19250"/>
                </a:cubicBezTo>
                <a:cubicBezTo>
                  <a:pt x="982450" y="19250"/>
                  <a:pt x="847735" y="25667"/>
                  <a:pt x="712981" y="28875"/>
                </a:cubicBezTo>
                <a:cubicBezTo>
                  <a:pt x="671271" y="35292"/>
                  <a:pt x="629746" y="43048"/>
                  <a:pt x="587852" y="48126"/>
                </a:cubicBezTo>
                <a:cubicBezTo>
                  <a:pt x="523832" y="55886"/>
                  <a:pt x="459187" y="58257"/>
                  <a:pt x="395347" y="67377"/>
                </a:cubicBezTo>
                <a:cubicBezTo>
                  <a:pt x="372888" y="70585"/>
                  <a:pt x="350650" y="76420"/>
                  <a:pt x="327970" y="77002"/>
                </a:cubicBezTo>
                <a:cubicBezTo>
                  <a:pt x="225334" y="79634"/>
                  <a:pt x="69692" y="44918"/>
                  <a:pt x="19962" y="4812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5400" dirty="0" smtClean="0">
                <a:solidFill>
                  <a:srgbClr val="FF0000"/>
                </a:solidFill>
              </a:rPr>
              <a:t>     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2567411" y="1723381"/>
            <a:ext cx="1296144" cy="10527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ru-RU" sz="48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39386" y="1484782"/>
            <a:ext cx="1422120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500" b="1" i="1" dirty="0" smtClean="0"/>
              <a:t>Республика </a:t>
            </a:r>
          </a:p>
          <a:p>
            <a:pPr algn="ctr"/>
            <a:r>
              <a:rPr lang="ru-RU" sz="1500" b="1" i="1" dirty="0" smtClean="0"/>
              <a:t>Якутия ( Саха)</a:t>
            </a:r>
            <a:endParaRPr lang="ru-RU" sz="1500" b="1" i="1" dirty="0"/>
          </a:p>
        </p:txBody>
      </p:sp>
      <p:sp>
        <p:nvSpPr>
          <p:cNvPr id="10" name="Полилиния 9"/>
          <p:cNvSpPr/>
          <p:nvPr/>
        </p:nvSpPr>
        <p:spPr>
          <a:xfrm>
            <a:off x="4328396" y="920315"/>
            <a:ext cx="2949599" cy="2749875"/>
          </a:xfrm>
          <a:custGeom>
            <a:avLst/>
            <a:gdLst>
              <a:gd name="connsiteX0" fmla="*/ 108120 w 2822444"/>
              <a:gd name="connsiteY0" fmla="*/ 28876 h 2646948"/>
              <a:gd name="connsiteX1" fmla="*/ 156246 w 2822444"/>
              <a:gd name="connsiteY1" fmla="*/ 48127 h 2646948"/>
              <a:gd name="connsiteX2" fmla="*/ 223623 w 2822444"/>
              <a:gd name="connsiteY2" fmla="*/ 57752 h 2646948"/>
              <a:gd name="connsiteX3" fmla="*/ 252498 w 2822444"/>
              <a:gd name="connsiteY3" fmla="*/ 96253 h 2646948"/>
              <a:gd name="connsiteX4" fmla="*/ 271749 w 2822444"/>
              <a:gd name="connsiteY4" fmla="*/ 125129 h 2646948"/>
              <a:gd name="connsiteX5" fmla="*/ 512381 w 2822444"/>
              <a:gd name="connsiteY5" fmla="*/ 134754 h 2646948"/>
              <a:gd name="connsiteX6" fmla="*/ 522006 w 2822444"/>
              <a:gd name="connsiteY6" fmla="*/ 192506 h 2646948"/>
              <a:gd name="connsiteX7" fmla="*/ 531631 w 2822444"/>
              <a:gd name="connsiteY7" fmla="*/ 231007 h 2646948"/>
              <a:gd name="connsiteX8" fmla="*/ 522006 w 2822444"/>
              <a:gd name="connsiteY8" fmla="*/ 279133 h 2646948"/>
              <a:gd name="connsiteX9" fmla="*/ 416128 w 2822444"/>
              <a:gd name="connsiteY9" fmla="*/ 308009 h 2646948"/>
              <a:gd name="connsiteX10" fmla="*/ 502755 w 2822444"/>
              <a:gd name="connsiteY10" fmla="*/ 336885 h 2646948"/>
              <a:gd name="connsiteX11" fmla="*/ 560507 w 2822444"/>
              <a:gd name="connsiteY11" fmla="*/ 375386 h 2646948"/>
              <a:gd name="connsiteX12" fmla="*/ 589383 w 2822444"/>
              <a:gd name="connsiteY12" fmla="*/ 385011 h 2646948"/>
              <a:gd name="connsiteX13" fmla="*/ 676010 w 2822444"/>
              <a:gd name="connsiteY13" fmla="*/ 452388 h 2646948"/>
              <a:gd name="connsiteX14" fmla="*/ 685635 w 2822444"/>
              <a:gd name="connsiteY14" fmla="*/ 481264 h 2646948"/>
              <a:gd name="connsiteX15" fmla="*/ 704886 w 2822444"/>
              <a:gd name="connsiteY15" fmla="*/ 510139 h 2646948"/>
              <a:gd name="connsiteX16" fmla="*/ 743387 w 2822444"/>
              <a:gd name="connsiteY16" fmla="*/ 866274 h 2646948"/>
              <a:gd name="connsiteX17" fmla="*/ 772263 w 2822444"/>
              <a:gd name="connsiteY17" fmla="*/ 1174283 h 2646948"/>
              <a:gd name="connsiteX18" fmla="*/ 801138 w 2822444"/>
              <a:gd name="connsiteY18" fmla="*/ 1251285 h 2646948"/>
              <a:gd name="connsiteX19" fmla="*/ 820389 w 2822444"/>
              <a:gd name="connsiteY19" fmla="*/ 1309036 h 2646948"/>
              <a:gd name="connsiteX20" fmla="*/ 830014 w 2822444"/>
              <a:gd name="connsiteY20" fmla="*/ 1337912 h 2646948"/>
              <a:gd name="connsiteX21" fmla="*/ 849265 w 2822444"/>
              <a:gd name="connsiteY21" fmla="*/ 1376413 h 2646948"/>
              <a:gd name="connsiteX22" fmla="*/ 849265 w 2822444"/>
              <a:gd name="connsiteY22" fmla="*/ 1732548 h 2646948"/>
              <a:gd name="connsiteX23" fmla="*/ 839640 w 2822444"/>
              <a:gd name="connsiteY23" fmla="*/ 1761424 h 2646948"/>
              <a:gd name="connsiteX24" fmla="*/ 801138 w 2822444"/>
              <a:gd name="connsiteY24" fmla="*/ 1819175 h 2646948"/>
              <a:gd name="connsiteX25" fmla="*/ 762637 w 2822444"/>
              <a:gd name="connsiteY25" fmla="*/ 1905803 h 2646948"/>
              <a:gd name="connsiteX26" fmla="*/ 733762 w 2822444"/>
              <a:gd name="connsiteY26" fmla="*/ 1963554 h 2646948"/>
              <a:gd name="connsiteX27" fmla="*/ 714511 w 2822444"/>
              <a:gd name="connsiteY27" fmla="*/ 2021306 h 2646948"/>
              <a:gd name="connsiteX28" fmla="*/ 695261 w 2822444"/>
              <a:gd name="connsiteY28" fmla="*/ 2107933 h 2646948"/>
              <a:gd name="connsiteX29" fmla="*/ 704886 w 2822444"/>
              <a:gd name="connsiteY29" fmla="*/ 2223436 h 2646948"/>
              <a:gd name="connsiteX30" fmla="*/ 762637 w 2822444"/>
              <a:gd name="connsiteY30" fmla="*/ 2242687 h 2646948"/>
              <a:gd name="connsiteX31" fmla="*/ 772263 w 2822444"/>
              <a:gd name="connsiteY31" fmla="*/ 2271563 h 2646948"/>
              <a:gd name="connsiteX32" fmla="*/ 945517 w 2822444"/>
              <a:gd name="connsiteY32" fmla="*/ 2261937 h 2646948"/>
              <a:gd name="connsiteX33" fmla="*/ 964768 w 2822444"/>
              <a:gd name="connsiteY33" fmla="*/ 2213811 h 2646948"/>
              <a:gd name="connsiteX34" fmla="*/ 993644 w 2822444"/>
              <a:gd name="connsiteY34" fmla="*/ 2184935 h 2646948"/>
              <a:gd name="connsiteX35" fmla="*/ 1070646 w 2822444"/>
              <a:gd name="connsiteY35" fmla="*/ 2156059 h 2646948"/>
              <a:gd name="connsiteX36" fmla="*/ 1176524 w 2822444"/>
              <a:gd name="connsiteY36" fmla="*/ 2136809 h 2646948"/>
              <a:gd name="connsiteX37" fmla="*/ 1215025 w 2822444"/>
              <a:gd name="connsiteY37" fmla="*/ 2117558 h 2646948"/>
              <a:gd name="connsiteX38" fmla="*/ 1263151 w 2822444"/>
              <a:gd name="connsiteY38" fmla="*/ 2107933 h 2646948"/>
              <a:gd name="connsiteX39" fmla="*/ 1292027 w 2822444"/>
              <a:gd name="connsiteY39" fmla="*/ 2098308 h 2646948"/>
              <a:gd name="connsiteX40" fmla="*/ 1340153 w 2822444"/>
              <a:gd name="connsiteY40" fmla="*/ 2107933 h 2646948"/>
              <a:gd name="connsiteX41" fmla="*/ 1407530 w 2822444"/>
              <a:gd name="connsiteY41" fmla="*/ 2233062 h 2646948"/>
              <a:gd name="connsiteX42" fmla="*/ 1465282 w 2822444"/>
              <a:gd name="connsiteY42" fmla="*/ 2117558 h 2646948"/>
              <a:gd name="connsiteX43" fmla="*/ 1484532 w 2822444"/>
              <a:gd name="connsiteY43" fmla="*/ 2088683 h 2646948"/>
              <a:gd name="connsiteX44" fmla="*/ 1513408 w 2822444"/>
              <a:gd name="connsiteY44" fmla="*/ 2079057 h 2646948"/>
              <a:gd name="connsiteX45" fmla="*/ 1580785 w 2822444"/>
              <a:gd name="connsiteY45" fmla="*/ 2021306 h 2646948"/>
              <a:gd name="connsiteX46" fmla="*/ 1600035 w 2822444"/>
              <a:gd name="connsiteY46" fmla="*/ 1992430 h 2646948"/>
              <a:gd name="connsiteX47" fmla="*/ 1648162 w 2822444"/>
              <a:gd name="connsiteY47" fmla="*/ 1934678 h 2646948"/>
              <a:gd name="connsiteX48" fmla="*/ 1677037 w 2822444"/>
              <a:gd name="connsiteY48" fmla="*/ 1848051 h 2646948"/>
              <a:gd name="connsiteX49" fmla="*/ 1686663 w 2822444"/>
              <a:gd name="connsiteY49" fmla="*/ 1819175 h 2646948"/>
              <a:gd name="connsiteX50" fmla="*/ 1715538 w 2822444"/>
              <a:gd name="connsiteY50" fmla="*/ 1790299 h 2646948"/>
              <a:gd name="connsiteX51" fmla="*/ 1744414 w 2822444"/>
              <a:gd name="connsiteY51" fmla="*/ 1703672 h 2646948"/>
              <a:gd name="connsiteX52" fmla="*/ 1773290 w 2822444"/>
              <a:gd name="connsiteY52" fmla="*/ 1645920 h 2646948"/>
              <a:gd name="connsiteX53" fmla="*/ 1802166 w 2822444"/>
              <a:gd name="connsiteY53" fmla="*/ 1626670 h 2646948"/>
              <a:gd name="connsiteX54" fmla="*/ 1831042 w 2822444"/>
              <a:gd name="connsiteY54" fmla="*/ 1597794 h 2646948"/>
              <a:gd name="connsiteX55" fmla="*/ 1869543 w 2822444"/>
              <a:gd name="connsiteY55" fmla="*/ 1588169 h 2646948"/>
              <a:gd name="connsiteX56" fmla="*/ 1985046 w 2822444"/>
              <a:gd name="connsiteY56" fmla="*/ 1568918 h 2646948"/>
              <a:gd name="connsiteX57" fmla="*/ 2167926 w 2822444"/>
              <a:gd name="connsiteY57" fmla="*/ 1578544 h 2646948"/>
              <a:gd name="connsiteX58" fmla="*/ 2187176 w 2822444"/>
              <a:gd name="connsiteY58" fmla="*/ 1636295 h 2646948"/>
              <a:gd name="connsiteX59" fmla="*/ 2244928 w 2822444"/>
              <a:gd name="connsiteY59" fmla="*/ 1684422 h 2646948"/>
              <a:gd name="connsiteX60" fmla="*/ 2235303 w 2822444"/>
              <a:gd name="connsiteY60" fmla="*/ 1742173 h 2646948"/>
              <a:gd name="connsiteX61" fmla="*/ 2206427 w 2822444"/>
              <a:gd name="connsiteY61" fmla="*/ 1761424 h 2646948"/>
              <a:gd name="connsiteX62" fmla="*/ 2177551 w 2822444"/>
              <a:gd name="connsiteY62" fmla="*/ 1790299 h 2646948"/>
              <a:gd name="connsiteX63" fmla="*/ 2187176 w 2822444"/>
              <a:gd name="connsiteY63" fmla="*/ 1857676 h 2646948"/>
              <a:gd name="connsiteX64" fmla="*/ 2264178 w 2822444"/>
              <a:gd name="connsiteY64" fmla="*/ 1886552 h 2646948"/>
              <a:gd name="connsiteX65" fmla="*/ 2447058 w 2822444"/>
              <a:gd name="connsiteY65" fmla="*/ 1896177 h 2646948"/>
              <a:gd name="connsiteX66" fmla="*/ 2533686 w 2822444"/>
              <a:gd name="connsiteY66" fmla="*/ 1973179 h 2646948"/>
              <a:gd name="connsiteX67" fmla="*/ 2591437 w 2822444"/>
              <a:gd name="connsiteY67" fmla="*/ 2040556 h 2646948"/>
              <a:gd name="connsiteX68" fmla="*/ 2601063 w 2822444"/>
              <a:gd name="connsiteY68" fmla="*/ 2252312 h 2646948"/>
              <a:gd name="connsiteX69" fmla="*/ 2639564 w 2822444"/>
              <a:gd name="connsiteY69" fmla="*/ 2271563 h 2646948"/>
              <a:gd name="connsiteX70" fmla="*/ 2658814 w 2822444"/>
              <a:gd name="connsiteY70" fmla="*/ 2329314 h 2646948"/>
              <a:gd name="connsiteX71" fmla="*/ 2668440 w 2822444"/>
              <a:gd name="connsiteY71" fmla="*/ 2367815 h 2646948"/>
              <a:gd name="connsiteX72" fmla="*/ 2687690 w 2822444"/>
              <a:gd name="connsiteY72" fmla="*/ 2473693 h 2646948"/>
              <a:gd name="connsiteX73" fmla="*/ 2706941 w 2822444"/>
              <a:gd name="connsiteY73" fmla="*/ 2531445 h 2646948"/>
              <a:gd name="connsiteX74" fmla="*/ 2726191 w 2822444"/>
              <a:gd name="connsiteY74" fmla="*/ 2560320 h 2646948"/>
              <a:gd name="connsiteX75" fmla="*/ 2755067 w 2822444"/>
              <a:gd name="connsiteY75" fmla="*/ 2618072 h 2646948"/>
              <a:gd name="connsiteX76" fmla="*/ 2822444 w 2822444"/>
              <a:gd name="connsiteY76" fmla="*/ 2646948 h 2646948"/>
              <a:gd name="connsiteX77" fmla="*/ 2812818 w 2822444"/>
              <a:gd name="connsiteY77" fmla="*/ 2358190 h 2646948"/>
              <a:gd name="connsiteX78" fmla="*/ 2803193 w 2822444"/>
              <a:gd name="connsiteY78" fmla="*/ 2319689 h 2646948"/>
              <a:gd name="connsiteX79" fmla="*/ 2783943 w 2822444"/>
              <a:gd name="connsiteY79" fmla="*/ 1694047 h 2646948"/>
              <a:gd name="connsiteX80" fmla="*/ 2793568 w 2822444"/>
              <a:gd name="connsiteY80" fmla="*/ 1386038 h 2646948"/>
              <a:gd name="connsiteX81" fmla="*/ 2803193 w 2822444"/>
              <a:gd name="connsiteY81" fmla="*/ 1347537 h 2646948"/>
              <a:gd name="connsiteX82" fmla="*/ 2812818 w 2822444"/>
              <a:gd name="connsiteY82" fmla="*/ 1299411 h 2646948"/>
              <a:gd name="connsiteX83" fmla="*/ 2803193 w 2822444"/>
              <a:gd name="connsiteY83" fmla="*/ 847024 h 2646948"/>
              <a:gd name="connsiteX84" fmla="*/ 2793568 w 2822444"/>
              <a:gd name="connsiteY84" fmla="*/ 818148 h 2646948"/>
              <a:gd name="connsiteX85" fmla="*/ 2822444 w 2822444"/>
              <a:gd name="connsiteY85" fmla="*/ 385011 h 2646948"/>
              <a:gd name="connsiteX86" fmla="*/ 2812818 w 2822444"/>
              <a:gd name="connsiteY86" fmla="*/ 67377 h 2646948"/>
              <a:gd name="connsiteX87" fmla="*/ 2783943 w 2822444"/>
              <a:gd name="connsiteY87" fmla="*/ 48127 h 2646948"/>
              <a:gd name="connsiteX88" fmla="*/ 2716566 w 2822444"/>
              <a:gd name="connsiteY88" fmla="*/ 38502 h 2646948"/>
              <a:gd name="connsiteX89" fmla="*/ 2687690 w 2822444"/>
              <a:gd name="connsiteY89" fmla="*/ 28876 h 2646948"/>
              <a:gd name="connsiteX90" fmla="*/ 2196802 w 2822444"/>
              <a:gd name="connsiteY90" fmla="*/ 48127 h 2646948"/>
              <a:gd name="connsiteX91" fmla="*/ 1927294 w 2822444"/>
              <a:gd name="connsiteY91" fmla="*/ 38502 h 2646948"/>
              <a:gd name="connsiteX92" fmla="*/ 1898418 w 2822444"/>
              <a:gd name="connsiteY92" fmla="*/ 28876 h 2646948"/>
              <a:gd name="connsiteX93" fmla="*/ 1831042 w 2822444"/>
              <a:gd name="connsiteY93" fmla="*/ 19251 h 2646948"/>
              <a:gd name="connsiteX94" fmla="*/ 1725164 w 2822444"/>
              <a:gd name="connsiteY94" fmla="*/ 0 h 2646948"/>
              <a:gd name="connsiteX95" fmla="*/ 108120 w 2822444"/>
              <a:gd name="connsiteY95" fmla="*/ 28876 h 264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2822444" h="2646948">
                <a:moveTo>
                  <a:pt x="108120" y="28876"/>
                </a:moveTo>
                <a:cubicBezTo>
                  <a:pt x="-153366" y="36897"/>
                  <a:pt x="139484" y="43936"/>
                  <a:pt x="156246" y="48127"/>
                </a:cubicBezTo>
                <a:cubicBezTo>
                  <a:pt x="178256" y="53629"/>
                  <a:pt x="203331" y="47606"/>
                  <a:pt x="223623" y="57752"/>
                </a:cubicBezTo>
                <a:cubicBezTo>
                  <a:pt x="237971" y="64926"/>
                  <a:pt x="243174" y="83199"/>
                  <a:pt x="252498" y="96253"/>
                </a:cubicBezTo>
                <a:cubicBezTo>
                  <a:pt x="259222" y="105667"/>
                  <a:pt x="260306" y="123434"/>
                  <a:pt x="271749" y="125129"/>
                </a:cubicBezTo>
                <a:cubicBezTo>
                  <a:pt x="351157" y="136893"/>
                  <a:pt x="432170" y="131546"/>
                  <a:pt x="512381" y="134754"/>
                </a:cubicBezTo>
                <a:cubicBezTo>
                  <a:pt x="515589" y="154005"/>
                  <a:pt x="518179" y="173369"/>
                  <a:pt x="522006" y="192506"/>
                </a:cubicBezTo>
                <a:cubicBezTo>
                  <a:pt x="524600" y="205478"/>
                  <a:pt x="531631" y="217778"/>
                  <a:pt x="531631" y="231007"/>
                </a:cubicBezTo>
                <a:cubicBezTo>
                  <a:pt x="531631" y="247367"/>
                  <a:pt x="533574" y="267565"/>
                  <a:pt x="522006" y="279133"/>
                </a:cubicBezTo>
                <a:cubicBezTo>
                  <a:pt x="509793" y="291346"/>
                  <a:pt x="434925" y="304250"/>
                  <a:pt x="416128" y="308009"/>
                </a:cubicBezTo>
                <a:cubicBezTo>
                  <a:pt x="502242" y="365416"/>
                  <a:pt x="364426" y="279247"/>
                  <a:pt x="502755" y="336885"/>
                </a:cubicBezTo>
                <a:cubicBezTo>
                  <a:pt x="524112" y="345784"/>
                  <a:pt x="538558" y="368070"/>
                  <a:pt x="560507" y="375386"/>
                </a:cubicBezTo>
                <a:lnTo>
                  <a:pt x="589383" y="385011"/>
                </a:lnTo>
                <a:cubicBezTo>
                  <a:pt x="658460" y="431063"/>
                  <a:pt x="630774" y="407152"/>
                  <a:pt x="676010" y="452388"/>
                </a:cubicBezTo>
                <a:cubicBezTo>
                  <a:pt x="679218" y="462013"/>
                  <a:pt x="681098" y="472189"/>
                  <a:pt x="685635" y="481264"/>
                </a:cubicBezTo>
                <a:cubicBezTo>
                  <a:pt x="690808" y="491611"/>
                  <a:pt x="703976" y="498607"/>
                  <a:pt x="704886" y="510139"/>
                </a:cubicBezTo>
                <a:cubicBezTo>
                  <a:pt x="733370" y="870940"/>
                  <a:pt x="619129" y="783438"/>
                  <a:pt x="743387" y="866274"/>
                </a:cubicBezTo>
                <a:cubicBezTo>
                  <a:pt x="815242" y="974061"/>
                  <a:pt x="754478" y="871948"/>
                  <a:pt x="772263" y="1174283"/>
                </a:cubicBezTo>
                <a:cubicBezTo>
                  <a:pt x="776517" y="1246604"/>
                  <a:pt x="778215" y="1199709"/>
                  <a:pt x="801138" y="1251285"/>
                </a:cubicBezTo>
                <a:cubicBezTo>
                  <a:pt x="809379" y="1269828"/>
                  <a:pt x="813972" y="1289786"/>
                  <a:pt x="820389" y="1309036"/>
                </a:cubicBezTo>
                <a:cubicBezTo>
                  <a:pt x="823597" y="1318661"/>
                  <a:pt x="825476" y="1328837"/>
                  <a:pt x="830014" y="1337912"/>
                </a:cubicBezTo>
                <a:lnTo>
                  <a:pt x="849265" y="1376413"/>
                </a:lnTo>
                <a:cubicBezTo>
                  <a:pt x="877994" y="1520062"/>
                  <a:pt x="865933" y="1440848"/>
                  <a:pt x="849265" y="1732548"/>
                </a:cubicBezTo>
                <a:cubicBezTo>
                  <a:pt x="848686" y="1742677"/>
                  <a:pt x="844567" y="1752555"/>
                  <a:pt x="839640" y="1761424"/>
                </a:cubicBezTo>
                <a:cubicBezTo>
                  <a:pt x="828404" y="1781649"/>
                  <a:pt x="801138" y="1819175"/>
                  <a:pt x="801138" y="1819175"/>
                </a:cubicBezTo>
                <a:cubicBezTo>
                  <a:pt x="778230" y="1887902"/>
                  <a:pt x="793144" y="1860043"/>
                  <a:pt x="762637" y="1905803"/>
                </a:cubicBezTo>
                <a:cubicBezTo>
                  <a:pt x="727536" y="2011107"/>
                  <a:pt x="783517" y="1851605"/>
                  <a:pt x="733762" y="1963554"/>
                </a:cubicBezTo>
                <a:cubicBezTo>
                  <a:pt x="725521" y="1982097"/>
                  <a:pt x="720928" y="2002055"/>
                  <a:pt x="714511" y="2021306"/>
                </a:cubicBezTo>
                <a:cubicBezTo>
                  <a:pt x="698715" y="2068693"/>
                  <a:pt x="706553" y="2040180"/>
                  <a:pt x="695261" y="2107933"/>
                </a:cubicBezTo>
                <a:cubicBezTo>
                  <a:pt x="698469" y="2146434"/>
                  <a:pt x="687608" y="2188880"/>
                  <a:pt x="704886" y="2223436"/>
                </a:cubicBezTo>
                <a:cubicBezTo>
                  <a:pt x="713961" y="2241586"/>
                  <a:pt x="746125" y="2230893"/>
                  <a:pt x="762637" y="2242687"/>
                </a:cubicBezTo>
                <a:cubicBezTo>
                  <a:pt x="770893" y="2248584"/>
                  <a:pt x="769054" y="2261938"/>
                  <a:pt x="772263" y="2271563"/>
                </a:cubicBezTo>
                <a:lnTo>
                  <a:pt x="945517" y="2261937"/>
                </a:lnTo>
                <a:cubicBezTo>
                  <a:pt x="962066" y="2256972"/>
                  <a:pt x="955611" y="2228463"/>
                  <a:pt x="964768" y="2213811"/>
                </a:cubicBezTo>
                <a:cubicBezTo>
                  <a:pt x="971983" y="2202268"/>
                  <a:pt x="982567" y="2192847"/>
                  <a:pt x="993644" y="2184935"/>
                </a:cubicBezTo>
                <a:cubicBezTo>
                  <a:pt x="1018845" y="2166934"/>
                  <a:pt x="1041396" y="2162559"/>
                  <a:pt x="1070646" y="2156059"/>
                </a:cubicBezTo>
                <a:cubicBezTo>
                  <a:pt x="1110997" y="2147092"/>
                  <a:pt x="1134740" y="2143773"/>
                  <a:pt x="1176524" y="2136809"/>
                </a:cubicBezTo>
                <a:cubicBezTo>
                  <a:pt x="1189358" y="2130392"/>
                  <a:pt x="1201413" y="2122095"/>
                  <a:pt x="1215025" y="2117558"/>
                </a:cubicBezTo>
                <a:cubicBezTo>
                  <a:pt x="1230545" y="2112385"/>
                  <a:pt x="1247280" y="2111901"/>
                  <a:pt x="1263151" y="2107933"/>
                </a:cubicBezTo>
                <a:cubicBezTo>
                  <a:pt x="1272994" y="2105472"/>
                  <a:pt x="1282402" y="2101516"/>
                  <a:pt x="1292027" y="2098308"/>
                </a:cubicBezTo>
                <a:cubicBezTo>
                  <a:pt x="1308069" y="2101516"/>
                  <a:pt x="1334077" y="2092743"/>
                  <a:pt x="1340153" y="2107933"/>
                </a:cubicBezTo>
                <a:cubicBezTo>
                  <a:pt x="1398674" y="2254236"/>
                  <a:pt x="1284770" y="2253521"/>
                  <a:pt x="1407530" y="2233062"/>
                </a:cubicBezTo>
                <a:cubicBezTo>
                  <a:pt x="1434097" y="2153361"/>
                  <a:pt x="1415525" y="2192194"/>
                  <a:pt x="1465282" y="2117558"/>
                </a:cubicBezTo>
                <a:cubicBezTo>
                  <a:pt x="1471699" y="2107933"/>
                  <a:pt x="1473558" y="2092341"/>
                  <a:pt x="1484532" y="2088683"/>
                </a:cubicBezTo>
                <a:cubicBezTo>
                  <a:pt x="1494157" y="2085474"/>
                  <a:pt x="1504333" y="2083594"/>
                  <a:pt x="1513408" y="2079057"/>
                </a:cubicBezTo>
                <a:cubicBezTo>
                  <a:pt x="1538954" y="2066284"/>
                  <a:pt x="1563022" y="2042030"/>
                  <a:pt x="1580785" y="2021306"/>
                </a:cubicBezTo>
                <a:cubicBezTo>
                  <a:pt x="1588313" y="2012523"/>
                  <a:pt x="1592629" y="2001317"/>
                  <a:pt x="1600035" y="1992430"/>
                </a:cubicBezTo>
                <a:cubicBezTo>
                  <a:pt x="1661801" y="1918310"/>
                  <a:pt x="1600361" y="2006378"/>
                  <a:pt x="1648162" y="1934678"/>
                </a:cubicBezTo>
                <a:lnTo>
                  <a:pt x="1677037" y="1848051"/>
                </a:lnTo>
                <a:cubicBezTo>
                  <a:pt x="1680246" y="1838426"/>
                  <a:pt x="1679489" y="1826349"/>
                  <a:pt x="1686663" y="1819175"/>
                </a:cubicBezTo>
                <a:lnTo>
                  <a:pt x="1715538" y="1790299"/>
                </a:lnTo>
                <a:lnTo>
                  <a:pt x="1744414" y="1703672"/>
                </a:lnTo>
                <a:cubicBezTo>
                  <a:pt x="1752242" y="1680189"/>
                  <a:pt x="1754634" y="1664576"/>
                  <a:pt x="1773290" y="1645920"/>
                </a:cubicBezTo>
                <a:cubicBezTo>
                  <a:pt x="1781470" y="1637740"/>
                  <a:pt x="1793279" y="1634076"/>
                  <a:pt x="1802166" y="1626670"/>
                </a:cubicBezTo>
                <a:cubicBezTo>
                  <a:pt x="1812623" y="1617956"/>
                  <a:pt x="1819223" y="1604548"/>
                  <a:pt x="1831042" y="1597794"/>
                </a:cubicBezTo>
                <a:cubicBezTo>
                  <a:pt x="1842528" y="1591231"/>
                  <a:pt x="1856629" y="1591039"/>
                  <a:pt x="1869543" y="1588169"/>
                </a:cubicBezTo>
                <a:cubicBezTo>
                  <a:pt x="1920208" y="1576910"/>
                  <a:pt x="1928803" y="1576953"/>
                  <a:pt x="1985046" y="1568918"/>
                </a:cubicBezTo>
                <a:cubicBezTo>
                  <a:pt x="2046006" y="1572127"/>
                  <a:pt x="2110014" y="1559240"/>
                  <a:pt x="2167926" y="1578544"/>
                </a:cubicBezTo>
                <a:cubicBezTo>
                  <a:pt x="2187176" y="1584961"/>
                  <a:pt x="2172828" y="1621947"/>
                  <a:pt x="2187176" y="1636295"/>
                </a:cubicBezTo>
                <a:cubicBezTo>
                  <a:pt x="2224232" y="1673351"/>
                  <a:pt x="2204726" y="1657620"/>
                  <a:pt x="2244928" y="1684422"/>
                </a:cubicBezTo>
                <a:cubicBezTo>
                  <a:pt x="2241720" y="1703672"/>
                  <a:pt x="2244031" y="1724717"/>
                  <a:pt x="2235303" y="1742173"/>
                </a:cubicBezTo>
                <a:cubicBezTo>
                  <a:pt x="2230130" y="1752520"/>
                  <a:pt x="2215314" y="1754018"/>
                  <a:pt x="2206427" y="1761424"/>
                </a:cubicBezTo>
                <a:cubicBezTo>
                  <a:pt x="2195970" y="1770138"/>
                  <a:pt x="2187176" y="1780674"/>
                  <a:pt x="2177551" y="1790299"/>
                </a:cubicBezTo>
                <a:cubicBezTo>
                  <a:pt x="2180759" y="1812758"/>
                  <a:pt x="2176158" y="1837844"/>
                  <a:pt x="2187176" y="1857676"/>
                </a:cubicBezTo>
                <a:cubicBezTo>
                  <a:pt x="2193901" y="1869781"/>
                  <a:pt x="2251961" y="1885490"/>
                  <a:pt x="2264178" y="1886552"/>
                </a:cubicBezTo>
                <a:cubicBezTo>
                  <a:pt x="2324993" y="1891840"/>
                  <a:pt x="2386098" y="1892969"/>
                  <a:pt x="2447058" y="1896177"/>
                </a:cubicBezTo>
                <a:cubicBezTo>
                  <a:pt x="2498585" y="1930529"/>
                  <a:pt x="2467755" y="1907249"/>
                  <a:pt x="2533686" y="1973179"/>
                </a:cubicBezTo>
                <a:cubicBezTo>
                  <a:pt x="2580366" y="2019858"/>
                  <a:pt x="2562120" y="1996579"/>
                  <a:pt x="2591437" y="2040556"/>
                </a:cubicBezTo>
                <a:cubicBezTo>
                  <a:pt x="2594646" y="2111141"/>
                  <a:pt x="2586652" y="2183139"/>
                  <a:pt x="2601063" y="2252312"/>
                </a:cubicBezTo>
                <a:cubicBezTo>
                  <a:pt x="2603989" y="2266359"/>
                  <a:pt x="2630955" y="2260084"/>
                  <a:pt x="2639564" y="2271563"/>
                </a:cubicBezTo>
                <a:cubicBezTo>
                  <a:pt x="2651739" y="2287796"/>
                  <a:pt x="2653892" y="2309628"/>
                  <a:pt x="2658814" y="2329314"/>
                </a:cubicBezTo>
                <a:cubicBezTo>
                  <a:pt x="2662023" y="2342148"/>
                  <a:pt x="2666074" y="2354800"/>
                  <a:pt x="2668440" y="2367815"/>
                </a:cubicBezTo>
                <a:cubicBezTo>
                  <a:pt x="2679912" y="2430911"/>
                  <a:pt x="2672576" y="2423315"/>
                  <a:pt x="2687690" y="2473693"/>
                </a:cubicBezTo>
                <a:cubicBezTo>
                  <a:pt x="2693521" y="2493129"/>
                  <a:pt x="2695685" y="2514561"/>
                  <a:pt x="2706941" y="2531445"/>
                </a:cubicBezTo>
                <a:lnTo>
                  <a:pt x="2726191" y="2560320"/>
                </a:lnTo>
                <a:cubicBezTo>
                  <a:pt x="2732761" y="2580030"/>
                  <a:pt x="2737842" y="2603718"/>
                  <a:pt x="2755067" y="2618072"/>
                </a:cubicBezTo>
                <a:cubicBezTo>
                  <a:pt x="2770927" y="2631289"/>
                  <a:pt x="2802382" y="2640261"/>
                  <a:pt x="2822444" y="2646948"/>
                </a:cubicBezTo>
                <a:cubicBezTo>
                  <a:pt x="2819235" y="2550695"/>
                  <a:pt x="2818473" y="2454330"/>
                  <a:pt x="2812818" y="2358190"/>
                </a:cubicBezTo>
                <a:cubicBezTo>
                  <a:pt x="2812041" y="2344984"/>
                  <a:pt x="2803768" y="2332905"/>
                  <a:pt x="2803193" y="2319689"/>
                </a:cubicBezTo>
                <a:cubicBezTo>
                  <a:pt x="2794130" y="2111240"/>
                  <a:pt x="2783943" y="1694047"/>
                  <a:pt x="2783943" y="1694047"/>
                </a:cubicBezTo>
                <a:cubicBezTo>
                  <a:pt x="2787151" y="1591377"/>
                  <a:pt x="2787870" y="1488600"/>
                  <a:pt x="2793568" y="1386038"/>
                </a:cubicBezTo>
                <a:cubicBezTo>
                  <a:pt x="2794302" y="1372830"/>
                  <a:pt x="2800323" y="1360451"/>
                  <a:pt x="2803193" y="1347537"/>
                </a:cubicBezTo>
                <a:cubicBezTo>
                  <a:pt x="2806742" y="1331567"/>
                  <a:pt x="2809610" y="1315453"/>
                  <a:pt x="2812818" y="1299411"/>
                </a:cubicBezTo>
                <a:cubicBezTo>
                  <a:pt x="2809610" y="1148615"/>
                  <a:pt x="2809221" y="997733"/>
                  <a:pt x="2803193" y="847024"/>
                </a:cubicBezTo>
                <a:cubicBezTo>
                  <a:pt x="2802787" y="836886"/>
                  <a:pt x="2793568" y="828294"/>
                  <a:pt x="2793568" y="818148"/>
                </a:cubicBezTo>
                <a:cubicBezTo>
                  <a:pt x="2793568" y="734003"/>
                  <a:pt x="2817729" y="446299"/>
                  <a:pt x="2822444" y="385011"/>
                </a:cubicBezTo>
                <a:cubicBezTo>
                  <a:pt x="2819235" y="279133"/>
                  <a:pt x="2824846" y="172619"/>
                  <a:pt x="2812818" y="67377"/>
                </a:cubicBezTo>
                <a:cubicBezTo>
                  <a:pt x="2811505" y="55884"/>
                  <a:pt x="2795023" y="51451"/>
                  <a:pt x="2783943" y="48127"/>
                </a:cubicBezTo>
                <a:cubicBezTo>
                  <a:pt x="2762213" y="41608"/>
                  <a:pt x="2739025" y="41710"/>
                  <a:pt x="2716566" y="38502"/>
                </a:cubicBezTo>
                <a:cubicBezTo>
                  <a:pt x="2706941" y="35293"/>
                  <a:pt x="2697836" y="28876"/>
                  <a:pt x="2687690" y="28876"/>
                </a:cubicBezTo>
                <a:cubicBezTo>
                  <a:pt x="2245046" y="28876"/>
                  <a:pt x="2369866" y="-9561"/>
                  <a:pt x="2196802" y="48127"/>
                </a:cubicBezTo>
                <a:cubicBezTo>
                  <a:pt x="2106966" y="44919"/>
                  <a:pt x="2017001" y="44290"/>
                  <a:pt x="1927294" y="38502"/>
                </a:cubicBezTo>
                <a:cubicBezTo>
                  <a:pt x="1917169" y="37849"/>
                  <a:pt x="1908367" y="30866"/>
                  <a:pt x="1898418" y="28876"/>
                </a:cubicBezTo>
                <a:cubicBezTo>
                  <a:pt x="1876172" y="24427"/>
                  <a:pt x="1853420" y="22981"/>
                  <a:pt x="1831042" y="19251"/>
                </a:cubicBezTo>
                <a:cubicBezTo>
                  <a:pt x="1795659" y="13354"/>
                  <a:pt x="1760457" y="6417"/>
                  <a:pt x="1725164" y="0"/>
                </a:cubicBezTo>
                <a:cubicBezTo>
                  <a:pt x="76036" y="9701"/>
                  <a:pt x="369606" y="20855"/>
                  <a:pt x="108120" y="28876"/>
                </a:cubicBezTo>
                <a:close/>
              </a:path>
            </a:pathLst>
          </a:cu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636530" y="1306957"/>
            <a:ext cx="1296144" cy="10527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ru-RU" sz="48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68729" y="4337248"/>
            <a:ext cx="1177527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500" b="1" i="1" dirty="0" smtClean="0"/>
              <a:t>Республика </a:t>
            </a:r>
          </a:p>
          <a:p>
            <a:pPr algn="ctr"/>
            <a:r>
              <a:rPr lang="ru-RU" sz="1500" b="1" i="1" dirty="0" smtClean="0"/>
              <a:t>Бурятия</a:t>
            </a:r>
            <a:endParaRPr lang="ru-RU" sz="1500" b="1" i="1" dirty="0"/>
          </a:p>
        </p:txBody>
      </p:sp>
      <p:sp>
        <p:nvSpPr>
          <p:cNvPr id="8" name="Полилиния 7"/>
          <p:cNvSpPr/>
          <p:nvPr/>
        </p:nvSpPr>
        <p:spPr>
          <a:xfrm>
            <a:off x="2752826" y="3767369"/>
            <a:ext cx="4177364" cy="2755203"/>
          </a:xfrm>
          <a:custGeom>
            <a:avLst/>
            <a:gdLst>
              <a:gd name="connsiteX0" fmla="*/ 3830855 w 4177364"/>
              <a:gd name="connsiteY0" fmla="*/ 106211 h 2755203"/>
              <a:gd name="connsiteX1" fmla="*/ 3821230 w 4177364"/>
              <a:gd name="connsiteY1" fmla="*/ 192839 h 2755203"/>
              <a:gd name="connsiteX2" fmla="*/ 3821230 w 4177364"/>
              <a:gd name="connsiteY2" fmla="*/ 298717 h 2755203"/>
              <a:gd name="connsiteX3" fmla="*/ 3859731 w 4177364"/>
              <a:gd name="connsiteY3" fmla="*/ 308342 h 2755203"/>
              <a:gd name="connsiteX4" fmla="*/ 3869356 w 4177364"/>
              <a:gd name="connsiteY4" fmla="*/ 471971 h 2755203"/>
              <a:gd name="connsiteX5" fmla="*/ 3888607 w 4177364"/>
              <a:gd name="connsiteY5" fmla="*/ 529723 h 2755203"/>
              <a:gd name="connsiteX6" fmla="*/ 3907857 w 4177364"/>
              <a:gd name="connsiteY6" fmla="*/ 587474 h 2755203"/>
              <a:gd name="connsiteX7" fmla="*/ 3917482 w 4177364"/>
              <a:gd name="connsiteY7" fmla="*/ 616350 h 2755203"/>
              <a:gd name="connsiteX8" fmla="*/ 3936733 w 4177364"/>
              <a:gd name="connsiteY8" fmla="*/ 683727 h 2755203"/>
              <a:gd name="connsiteX9" fmla="*/ 3975234 w 4177364"/>
              <a:gd name="connsiteY9" fmla="*/ 741479 h 2755203"/>
              <a:gd name="connsiteX10" fmla="*/ 4061861 w 4177364"/>
              <a:gd name="connsiteY10" fmla="*/ 751104 h 2755203"/>
              <a:gd name="connsiteX11" fmla="*/ 4081112 w 4177364"/>
              <a:gd name="connsiteY11" fmla="*/ 779980 h 2755203"/>
              <a:gd name="connsiteX12" fmla="*/ 4109988 w 4177364"/>
              <a:gd name="connsiteY12" fmla="*/ 808856 h 2755203"/>
              <a:gd name="connsiteX13" fmla="*/ 4119613 w 4177364"/>
              <a:gd name="connsiteY13" fmla="*/ 847357 h 2755203"/>
              <a:gd name="connsiteX14" fmla="*/ 4138863 w 4177364"/>
              <a:gd name="connsiteY14" fmla="*/ 876232 h 2755203"/>
              <a:gd name="connsiteX15" fmla="*/ 4177364 w 4177364"/>
              <a:gd name="connsiteY15" fmla="*/ 943609 h 2755203"/>
              <a:gd name="connsiteX16" fmla="*/ 4167739 w 4177364"/>
              <a:gd name="connsiteY16" fmla="*/ 1030237 h 2755203"/>
              <a:gd name="connsiteX17" fmla="*/ 4138863 w 4177364"/>
              <a:gd name="connsiteY17" fmla="*/ 1039862 h 2755203"/>
              <a:gd name="connsiteX18" fmla="*/ 4061861 w 4177364"/>
              <a:gd name="connsiteY18" fmla="*/ 1059112 h 2755203"/>
              <a:gd name="connsiteX19" fmla="*/ 4032986 w 4177364"/>
              <a:gd name="connsiteY19" fmla="*/ 1078363 h 2755203"/>
              <a:gd name="connsiteX20" fmla="*/ 4004110 w 4177364"/>
              <a:gd name="connsiteY20" fmla="*/ 1107239 h 2755203"/>
              <a:gd name="connsiteX21" fmla="*/ 3975234 w 4177364"/>
              <a:gd name="connsiteY21" fmla="*/ 1116864 h 2755203"/>
              <a:gd name="connsiteX22" fmla="*/ 3917482 w 4177364"/>
              <a:gd name="connsiteY22" fmla="*/ 1164990 h 2755203"/>
              <a:gd name="connsiteX23" fmla="*/ 3859731 w 4177364"/>
              <a:gd name="connsiteY23" fmla="*/ 1203491 h 2755203"/>
              <a:gd name="connsiteX24" fmla="*/ 3830855 w 4177364"/>
              <a:gd name="connsiteY24" fmla="*/ 1222742 h 2755203"/>
              <a:gd name="connsiteX25" fmla="*/ 3792354 w 4177364"/>
              <a:gd name="connsiteY25" fmla="*/ 1280493 h 2755203"/>
              <a:gd name="connsiteX26" fmla="*/ 3782729 w 4177364"/>
              <a:gd name="connsiteY26" fmla="*/ 1309369 h 2755203"/>
              <a:gd name="connsiteX27" fmla="*/ 3753853 w 4177364"/>
              <a:gd name="connsiteY27" fmla="*/ 1338245 h 2755203"/>
              <a:gd name="connsiteX28" fmla="*/ 3744228 w 4177364"/>
              <a:gd name="connsiteY28" fmla="*/ 1367121 h 2755203"/>
              <a:gd name="connsiteX29" fmla="*/ 3686476 w 4177364"/>
              <a:gd name="connsiteY29" fmla="*/ 1405622 h 2755203"/>
              <a:gd name="connsiteX30" fmla="*/ 3657600 w 4177364"/>
              <a:gd name="connsiteY30" fmla="*/ 1424872 h 2755203"/>
              <a:gd name="connsiteX31" fmla="*/ 3628724 w 4177364"/>
              <a:gd name="connsiteY31" fmla="*/ 1453748 h 2755203"/>
              <a:gd name="connsiteX32" fmla="*/ 3590223 w 4177364"/>
              <a:gd name="connsiteY32" fmla="*/ 1511500 h 2755203"/>
              <a:gd name="connsiteX33" fmla="*/ 3590223 w 4177364"/>
              <a:gd name="connsiteY33" fmla="*/ 1704005 h 2755203"/>
              <a:gd name="connsiteX34" fmla="*/ 3619099 w 4177364"/>
              <a:gd name="connsiteY34" fmla="*/ 1713630 h 2755203"/>
              <a:gd name="connsiteX35" fmla="*/ 3628724 w 4177364"/>
              <a:gd name="connsiteY35" fmla="*/ 1742506 h 2755203"/>
              <a:gd name="connsiteX36" fmla="*/ 3647975 w 4177364"/>
              <a:gd name="connsiteY36" fmla="*/ 1771382 h 2755203"/>
              <a:gd name="connsiteX37" fmla="*/ 3638350 w 4177364"/>
              <a:gd name="connsiteY37" fmla="*/ 1877260 h 2755203"/>
              <a:gd name="connsiteX38" fmla="*/ 3609474 w 4177364"/>
              <a:gd name="connsiteY38" fmla="*/ 1896510 h 2755203"/>
              <a:gd name="connsiteX39" fmla="*/ 3561348 w 4177364"/>
              <a:gd name="connsiteY39" fmla="*/ 1944637 h 2755203"/>
              <a:gd name="connsiteX40" fmla="*/ 3474720 w 4177364"/>
              <a:gd name="connsiteY40" fmla="*/ 2012013 h 2755203"/>
              <a:gd name="connsiteX41" fmla="*/ 3445844 w 4177364"/>
              <a:gd name="connsiteY41" fmla="*/ 2031264 h 2755203"/>
              <a:gd name="connsiteX42" fmla="*/ 3397718 w 4177364"/>
              <a:gd name="connsiteY42" fmla="*/ 2040889 h 2755203"/>
              <a:gd name="connsiteX43" fmla="*/ 3339967 w 4177364"/>
              <a:gd name="connsiteY43" fmla="*/ 2060140 h 2755203"/>
              <a:gd name="connsiteX44" fmla="*/ 3253339 w 4177364"/>
              <a:gd name="connsiteY44" fmla="*/ 2069765 h 2755203"/>
              <a:gd name="connsiteX45" fmla="*/ 3157087 w 4177364"/>
              <a:gd name="connsiteY45" fmla="*/ 2098641 h 2755203"/>
              <a:gd name="connsiteX46" fmla="*/ 3070459 w 4177364"/>
              <a:gd name="connsiteY46" fmla="*/ 2166018 h 2755203"/>
              <a:gd name="connsiteX47" fmla="*/ 3041583 w 4177364"/>
              <a:gd name="connsiteY47" fmla="*/ 2223769 h 2755203"/>
              <a:gd name="connsiteX48" fmla="*/ 2983832 w 4177364"/>
              <a:gd name="connsiteY48" fmla="*/ 2262270 h 2755203"/>
              <a:gd name="connsiteX49" fmla="*/ 2897204 w 4177364"/>
              <a:gd name="connsiteY49" fmla="*/ 2329647 h 2755203"/>
              <a:gd name="connsiteX50" fmla="*/ 2868329 w 4177364"/>
              <a:gd name="connsiteY50" fmla="*/ 2348898 h 2755203"/>
              <a:gd name="connsiteX51" fmla="*/ 2839453 w 4177364"/>
              <a:gd name="connsiteY51" fmla="*/ 2358523 h 2755203"/>
              <a:gd name="connsiteX52" fmla="*/ 2781701 w 4177364"/>
              <a:gd name="connsiteY52" fmla="*/ 2387399 h 2755203"/>
              <a:gd name="connsiteX53" fmla="*/ 2579571 w 4177364"/>
              <a:gd name="connsiteY53" fmla="*/ 2406649 h 2755203"/>
              <a:gd name="connsiteX54" fmla="*/ 2502569 w 4177364"/>
              <a:gd name="connsiteY54" fmla="*/ 2416274 h 2755203"/>
              <a:gd name="connsiteX55" fmla="*/ 2473693 w 4177364"/>
              <a:gd name="connsiteY55" fmla="*/ 2425900 h 2755203"/>
              <a:gd name="connsiteX56" fmla="*/ 2329314 w 4177364"/>
              <a:gd name="connsiteY56" fmla="*/ 2435525 h 2755203"/>
              <a:gd name="connsiteX57" fmla="*/ 2319689 w 4177364"/>
              <a:gd name="connsiteY57" fmla="*/ 2464401 h 2755203"/>
              <a:gd name="connsiteX58" fmla="*/ 2310063 w 4177364"/>
              <a:gd name="connsiteY58" fmla="*/ 2531778 h 2755203"/>
              <a:gd name="connsiteX59" fmla="*/ 2300438 w 4177364"/>
              <a:gd name="connsiteY59" fmla="*/ 2647281 h 2755203"/>
              <a:gd name="connsiteX60" fmla="*/ 2281188 w 4177364"/>
              <a:gd name="connsiteY60" fmla="*/ 2676157 h 2755203"/>
              <a:gd name="connsiteX61" fmla="*/ 2271562 w 4177364"/>
              <a:gd name="connsiteY61" fmla="*/ 2705032 h 2755203"/>
              <a:gd name="connsiteX62" fmla="*/ 2194560 w 4177364"/>
              <a:gd name="connsiteY62" fmla="*/ 2733908 h 2755203"/>
              <a:gd name="connsiteX63" fmla="*/ 1819175 w 4177364"/>
              <a:gd name="connsiteY63" fmla="*/ 2724283 h 2755203"/>
              <a:gd name="connsiteX64" fmla="*/ 1780674 w 4177364"/>
              <a:gd name="connsiteY64" fmla="*/ 2714658 h 2755203"/>
              <a:gd name="connsiteX65" fmla="*/ 1655546 w 4177364"/>
              <a:gd name="connsiteY65" fmla="*/ 2695407 h 2755203"/>
              <a:gd name="connsiteX66" fmla="*/ 1511167 w 4177364"/>
              <a:gd name="connsiteY66" fmla="*/ 2724283 h 2755203"/>
              <a:gd name="connsiteX67" fmla="*/ 1453415 w 4177364"/>
              <a:gd name="connsiteY67" fmla="*/ 2743533 h 2755203"/>
              <a:gd name="connsiteX68" fmla="*/ 779647 w 4177364"/>
              <a:gd name="connsiteY68" fmla="*/ 2733908 h 2755203"/>
              <a:gd name="connsiteX69" fmla="*/ 770021 w 4177364"/>
              <a:gd name="connsiteY69" fmla="*/ 2608780 h 2755203"/>
              <a:gd name="connsiteX70" fmla="*/ 712270 w 4177364"/>
              <a:gd name="connsiteY70" fmla="*/ 2560653 h 2755203"/>
              <a:gd name="connsiteX71" fmla="*/ 693019 w 4177364"/>
              <a:gd name="connsiteY71" fmla="*/ 2522152 h 2755203"/>
              <a:gd name="connsiteX72" fmla="*/ 683394 w 4177364"/>
              <a:gd name="connsiteY72" fmla="*/ 2493277 h 2755203"/>
              <a:gd name="connsiteX73" fmla="*/ 654518 w 4177364"/>
              <a:gd name="connsiteY73" fmla="*/ 2483651 h 2755203"/>
              <a:gd name="connsiteX74" fmla="*/ 596767 w 4177364"/>
              <a:gd name="connsiteY74" fmla="*/ 2445150 h 2755203"/>
              <a:gd name="connsiteX75" fmla="*/ 558266 w 4177364"/>
              <a:gd name="connsiteY75" fmla="*/ 2425900 h 2755203"/>
              <a:gd name="connsiteX76" fmla="*/ 539015 w 4177364"/>
              <a:gd name="connsiteY76" fmla="*/ 2397024 h 2755203"/>
              <a:gd name="connsiteX77" fmla="*/ 481263 w 4177364"/>
              <a:gd name="connsiteY77" fmla="*/ 2377773 h 2755203"/>
              <a:gd name="connsiteX78" fmla="*/ 452388 w 4177364"/>
              <a:gd name="connsiteY78" fmla="*/ 2368148 h 2755203"/>
              <a:gd name="connsiteX79" fmla="*/ 423512 w 4177364"/>
              <a:gd name="connsiteY79" fmla="*/ 2348898 h 2755203"/>
              <a:gd name="connsiteX80" fmla="*/ 346510 w 4177364"/>
              <a:gd name="connsiteY80" fmla="*/ 2329647 h 2755203"/>
              <a:gd name="connsiteX81" fmla="*/ 336884 w 4177364"/>
              <a:gd name="connsiteY81" fmla="*/ 2300771 h 2755203"/>
              <a:gd name="connsiteX82" fmla="*/ 279133 w 4177364"/>
              <a:gd name="connsiteY82" fmla="*/ 2243020 h 2755203"/>
              <a:gd name="connsiteX83" fmla="*/ 240632 w 4177364"/>
              <a:gd name="connsiteY83" fmla="*/ 2214144 h 2755203"/>
              <a:gd name="connsiteX84" fmla="*/ 202131 w 4177364"/>
              <a:gd name="connsiteY84" fmla="*/ 2194893 h 2755203"/>
              <a:gd name="connsiteX85" fmla="*/ 173255 w 4177364"/>
              <a:gd name="connsiteY85" fmla="*/ 2175643 h 2755203"/>
              <a:gd name="connsiteX86" fmla="*/ 115503 w 4177364"/>
              <a:gd name="connsiteY86" fmla="*/ 2156392 h 2755203"/>
              <a:gd name="connsiteX87" fmla="*/ 67377 w 4177364"/>
              <a:gd name="connsiteY87" fmla="*/ 2098641 h 2755203"/>
              <a:gd name="connsiteX88" fmla="*/ 48127 w 4177364"/>
              <a:gd name="connsiteY88" fmla="*/ 2040889 h 2755203"/>
              <a:gd name="connsiteX89" fmla="*/ 0 w 4177364"/>
              <a:gd name="connsiteY89" fmla="*/ 1954262 h 2755203"/>
              <a:gd name="connsiteX90" fmla="*/ 9626 w 4177364"/>
              <a:gd name="connsiteY90" fmla="*/ 1848384 h 2755203"/>
              <a:gd name="connsiteX91" fmla="*/ 38501 w 4177364"/>
              <a:gd name="connsiteY91" fmla="*/ 1819508 h 2755203"/>
              <a:gd name="connsiteX92" fmla="*/ 86628 w 4177364"/>
              <a:gd name="connsiteY92" fmla="*/ 1771382 h 2755203"/>
              <a:gd name="connsiteX93" fmla="*/ 96253 w 4177364"/>
              <a:gd name="connsiteY93" fmla="*/ 1742506 h 2755203"/>
              <a:gd name="connsiteX94" fmla="*/ 125129 w 4177364"/>
              <a:gd name="connsiteY94" fmla="*/ 1723256 h 2755203"/>
              <a:gd name="connsiteX95" fmla="*/ 231007 w 4177364"/>
              <a:gd name="connsiteY95" fmla="*/ 1704005 h 2755203"/>
              <a:gd name="connsiteX96" fmla="*/ 356135 w 4177364"/>
              <a:gd name="connsiteY96" fmla="*/ 1675129 h 2755203"/>
              <a:gd name="connsiteX97" fmla="*/ 413887 w 4177364"/>
              <a:gd name="connsiteY97" fmla="*/ 1684754 h 2755203"/>
              <a:gd name="connsiteX98" fmla="*/ 452388 w 4177364"/>
              <a:gd name="connsiteY98" fmla="*/ 1742506 h 2755203"/>
              <a:gd name="connsiteX99" fmla="*/ 500514 w 4177364"/>
              <a:gd name="connsiteY99" fmla="*/ 1800258 h 2755203"/>
              <a:gd name="connsiteX100" fmla="*/ 577516 w 4177364"/>
              <a:gd name="connsiteY100" fmla="*/ 1877260 h 2755203"/>
              <a:gd name="connsiteX101" fmla="*/ 606392 w 4177364"/>
              <a:gd name="connsiteY101" fmla="*/ 1963887 h 2755203"/>
              <a:gd name="connsiteX102" fmla="*/ 616017 w 4177364"/>
              <a:gd name="connsiteY102" fmla="*/ 1992763 h 2755203"/>
              <a:gd name="connsiteX103" fmla="*/ 673769 w 4177364"/>
              <a:gd name="connsiteY103" fmla="*/ 2021639 h 2755203"/>
              <a:gd name="connsiteX104" fmla="*/ 721895 w 4177364"/>
              <a:gd name="connsiteY104" fmla="*/ 2031264 h 2755203"/>
              <a:gd name="connsiteX105" fmla="*/ 750771 w 4177364"/>
              <a:gd name="connsiteY105" fmla="*/ 2098641 h 2755203"/>
              <a:gd name="connsiteX106" fmla="*/ 779647 w 4177364"/>
              <a:gd name="connsiteY106" fmla="*/ 2127517 h 2755203"/>
              <a:gd name="connsiteX107" fmla="*/ 837398 w 4177364"/>
              <a:gd name="connsiteY107" fmla="*/ 2137142 h 2755203"/>
              <a:gd name="connsiteX108" fmla="*/ 866274 w 4177364"/>
              <a:gd name="connsiteY108" fmla="*/ 2166018 h 2755203"/>
              <a:gd name="connsiteX109" fmla="*/ 875899 w 4177364"/>
              <a:gd name="connsiteY109" fmla="*/ 2194893 h 2755203"/>
              <a:gd name="connsiteX110" fmla="*/ 904775 w 4177364"/>
              <a:gd name="connsiteY110" fmla="*/ 2214144 h 2755203"/>
              <a:gd name="connsiteX111" fmla="*/ 972152 w 4177364"/>
              <a:gd name="connsiteY111" fmla="*/ 2243020 h 2755203"/>
              <a:gd name="connsiteX112" fmla="*/ 1010653 w 4177364"/>
              <a:gd name="connsiteY112" fmla="*/ 2300771 h 2755203"/>
              <a:gd name="connsiteX113" fmla="*/ 1029903 w 4177364"/>
              <a:gd name="connsiteY113" fmla="*/ 2329647 h 2755203"/>
              <a:gd name="connsiteX114" fmla="*/ 1039529 w 4177364"/>
              <a:gd name="connsiteY114" fmla="*/ 2358523 h 2755203"/>
              <a:gd name="connsiteX115" fmla="*/ 1068404 w 4177364"/>
              <a:gd name="connsiteY115" fmla="*/ 2377773 h 2755203"/>
              <a:gd name="connsiteX116" fmla="*/ 1126156 w 4177364"/>
              <a:gd name="connsiteY116" fmla="*/ 2425900 h 2755203"/>
              <a:gd name="connsiteX117" fmla="*/ 1164657 w 4177364"/>
              <a:gd name="connsiteY117" fmla="*/ 2512527 h 2755203"/>
              <a:gd name="connsiteX118" fmla="*/ 1193533 w 4177364"/>
              <a:gd name="connsiteY118" fmla="*/ 2541403 h 2755203"/>
              <a:gd name="connsiteX119" fmla="*/ 1222409 w 4177364"/>
              <a:gd name="connsiteY119" fmla="*/ 2560653 h 2755203"/>
              <a:gd name="connsiteX120" fmla="*/ 1414914 w 4177364"/>
              <a:gd name="connsiteY120" fmla="*/ 2541403 h 2755203"/>
              <a:gd name="connsiteX121" fmla="*/ 1434164 w 4177364"/>
              <a:gd name="connsiteY121" fmla="*/ 2416274 h 2755203"/>
              <a:gd name="connsiteX122" fmla="*/ 1463040 w 4177364"/>
              <a:gd name="connsiteY122" fmla="*/ 2397024 h 2755203"/>
              <a:gd name="connsiteX123" fmla="*/ 1530417 w 4177364"/>
              <a:gd name="connsiteY123" fmla="*/ 2377773 h 2755203"/>
              <a:gd name="connsiteX124" fmla="*/ 1559293 w 4177364"/>
              <a:gd name="connsiteY124" fmla="*/ 2368148 h 2755203"/>
              <a:gd name="connsiteX125" fmla="*/ 1597794 w 4177364"/>
              <a:gd name="connsiteY125" fmla="*/ 2310397 h 2755203"/>
              <a:gd name="connsiteX126" fmla="*/ 1617044 w 4177364"/>
              <a:gd name="connsiteY126" fmla="*/ 2281521 h 2755203"/>
              <a:gd name="connsiteX127" fmla="*/ 1674796 w 4177364"/>
              <a:gd name="connsiteY127" fmla="*/ 2223769 h 2755203"/>
              <a:gd name="connsiteX128" fmla="*/ 1703672 w 4177364"/>
              <a:gd name="connsiteY128" fmla="*/ 2194893 h 2755203"/>
              <a:gd name="connsiteX129" fmla="*/ 1790299 w 4177364"/>
              <a:gd name="connsiteY129" fmla="*/ 2117891 h 2755203"/>
              <a:gd name="connsiteX130" fmla="*/ 1848051 w 4177364"/>
              <a:gd name="connsiteY130" fmla="*/ 2060140 h 2755203"/>
              <a:gd name="connsiteX131" fmla="*/ 1934678 w 4177364"/>
              <a:gd name="connsiteY131" fmla="*/ 1963887 h 2755203"/>
              <a:gd name="connsiteX132" fmla="*/ 2030931 w 4177364"/>
              <a:gd name="connsiteY132" fmla="*/ 1925386 h 2755203"/>
              <a:gd name="connsiteX133" fmla="*/ 2098308 w 4177364"/>
              <a:gd name="connsiteY133" fmla="*/ 1877260 h 2755203"/>
              <a:gd name="connsiteX134" fmla="*/ 2156059 w 4177364"/>
              <a:gd name="connsiteY134" fmla="*/ 1819508 h 2755203"/>
              <a:gd name="connsiteX135" fmla="*/ 2204186 w 4177364"/>
              <a:gd name="connsiteY135" fmla="*/ 1752131 h 2755203"/>
              <a:gd name="connsiteX136" fmla="*/ 2223436 w 4177364"/>
              <a:gd name="connsiteY136" fmla="*/ 1723256 h 2755203"/>
              <a:gd name="connsiteX137" fmla="*/ 2233061 w 4177364"/>
              <a:gd name="connsiteY137" fmla="*/ 1694380 h 2755203"/>
              <a:gd name="connsiteX138" fmla="*/ 2252312 w 4177364"/>
              <a:gd name="connsiteY138" fmla="*/ 1598127 h 2755203"/>
              <a:gd name="connsiteX139" fmla="*/ 2271562 w 4177364"/>
              <a:gd name="connsiteY139" fmla="*/ 1540376 h 2755203"/>
              <a:gd name="connsiteX140" fmla="*/ 2300438 w 4177364"/>
              <a:gd name="connsiteY140" fmla="*/ 1472999 h 2755203"/>
              <a:gd name="connsiteX141" fmla="*/ 2319689 w 4177364"/>
              <a:gd name="connsiteY141" fmla="*/ 1376746 h 2755203"/>
              <a:gd name="connsiteX142" fmla="*/ 2358190 w 4177364"/>
              <a:gd name="connsiteY142" fmla="*/ 1290119 h 2755203"/>
              <a:gd name="connsiteX143" fmla="*/ 2387066 w 4177364"/>
              <a:gd name="connsiteY143" fmla="*/ 1001361 h 2755203"/>
              <a:gd name="connsiteX144" fmla="*/ 2396691 w 4177364"/>
              <a:gd name="connsiteY144" fmla="*/ 953234 h 2755203"/>
              <a:gd name="connsiteX145" fmla="*/ 2377440 w 4177364"/>
              <a:gd name="connsiteY145" fmla="*/ 885858 h 2755203"/>
              <a:gd name="connsiteX146" fmla="*/ 2358190 w 4177364"/>
              <a:gd name="connsiteY146" fmla="*/ 856982 h 2755203"/>
              <a:gd name="connsiteX147" fmla="*/ 2329314 w 4177364"/>
              <a:gd name="connsiteY147" fmla="*/ 770354 h 2755203"/>
              <a:gd name="connsiteX148" fmla="*/ 2338939 w 4177364"/>
              <a:gd name="connsiteY148" fmla="*/ 683727 h 2755203"/>
              <a:gd name="connsiteX149" fmla="*/ 2367815 w 4177364"/>
              <a:gd name="connsiteY149" fmla="*/ 674102 h 2755203"/>
              <a:gd name="connsiteX150" fmla="*/ 2425567 w 4177364"/>
              <a:gd name="connsiteY150" fmla="*/ 664477 h 2755203"/>
              <a:gd name="connsiteX151" fmla="*/ 2415941 w 4177364"/>
              <a:gd name="connsiteY151" fmla="*/ 635601 h 2755203"/>
              <a:gd name="connsiteX152" fmla="*/ 2358190 w 4177364"/>
              <a:gd name="connsiteY152" fmla="*/ 587474 h 2755203"/>
              <a:gd name="connsiteX153" fmla="*/ 2358190 w 4177364"/>
              <a:gd name="connsiteY153" fmla="*/ 443096 h 2755203"/>
              <a:gd name="connsiteX154" fmla="*/ 2367815 w 4177364"/>
              <a:gd name="connsiteY154" fmla="*/ 414220 h 2755203"/>
              <a:gd name="connsiteX155" fmla="*/ 2396691 w 4177364"/>
              <a:gd name="connsiteY155" fmla="*/ 385344 h 2755203"/>
              <a:gd name="connsiteX156" fmla="*/ 2415941 w 4177364"/>
              <a:gd name="connsiteY156" fmla="*/ 356468 h 2755203"/>
              <a:gd name="connsiteX157" fmla="*/ 2569946 w 4177364"/>
              <a:gd name="connsiteY157" fmla="*/ 327592 h 2755203"/>
              <a:gd name="connsiteX158" fmla="*/ 2627697 w 4177364"/>
              <a:gd name="connsiteY158" fmla="*/ 289091 h 2755203"/>
              <a:gd name="connsiteX159" fmla="*/ 2637322 w 4177364"/>
              <a:gd name="connsiteY159" fmla="*/ 260216 h 2755203"/>
              <a:gd name="connsiteX160" fmla="*/ 2685449 w 4177364"/>
              <a:gd name="connsiteY160" fmla="*/ 240965 h 2755203"/>
              <a:gd name="connsiteX161" fmla="*/ 2820202 w 4177364"/>
              <a:gd name="connsiteY161" fmla="*/ 250590 h 2755203"/>
              <a:gd name="connsiteX162" fmla="*/ 2877954 w 4177364"/>
              <a:gd name="connsiteY162" fmla="*/ 269841 h 2755203"/>
              <a:gd name="connsiteX163" fmla="*/ 2887579 w 4177364"/>
              <a:gd name="connsiteY163" fmla="*/ 240965 h 2755203"/>
              <a:gd name="connsiteX164" fmla="*/ 2897204 w 4177364"/>
              <a:gd name="connsiteY164" fmla="*/ 183213 h 2755203"/>
              <a:gd name="connsiteX165" fmla="*/ 2926080 w 4177364"/>
              <a:gd name="connsiteY165" fmla="*/ 173588 h 2755203"/>
              <a:gd name="connsiteX166" fmla="*/ 2993457 w 4177364"/>
              <a:gd name="connsiteY166" fmla="*/ 212089 h 2755203"/>
              <a:gd name="connsiteX167" fmla="*/ 3205213 w 4177364"/>
              <a:gd name="connsiteY167" fmla="*/ 240965 h 2755203"/>
              <a:gd name="connsiteX168" fmla="*/ 3234089 w 4177364"/>
              <a:gd name="connsiteY168" fmla="*/ 269841 h 2755203"/>
              <a:gd name="connsiteX169" fmla="*/ 3291840 w 4177364"/>
              <a:gd name="connsiteY169" fmla="*/ 308342 h 2755203"/>
              <a:gd name="connsiteX170" fmla="*/ 3455470 w 4177364"/>
              <a:gd name="connsiteY170" fmla="*/ 298717 h 2755203"/>
              <a:gd name="connsiteX171" fmla="*/ 3503596 w 4177364"/>
              <a:gd name="connsiteY171" fmla="*/ 289091 h 2755203"/>
              <a:gd name="connsiteX172" fmla="*/ 3561348 w 4177364"/>
              <a:gd name="connsiteY172" fmla="*/ 269841 h 2755203"/>
              <a:gd name="connsiteX173" fmla="*/ 3647975 w 4177364"/>
              <a:gd name="connsiteY173" fmla="*/ 202464 h 2755203"/>
              <a:gd name="connsiteX174" fmla="*/ 3686476 w 4177364"/>
              <a:gd name="connsiteY174" fmla="*/ 135087 h 2755203"/>
              <a:gd name="connsiteX175" fmla="*/ 3773103 w 4177364"/>
              <a:gd name="connsiteY175" fmla="*/ 58085 h 2755203"/>
              <a:gd name="connsiteX176" fmla="*/ 3830855 w 4177364"/>
              <a:gd name="connsiteY176" fmla="*/ 19584 h 2755203"/>
              <a:gd name="connsiteX177" fmla="*/ 3859731 w 4177364"/>
              <a:gd name="connsiteY177" fmla="*/ 333 h 2755203"/>
              <a:gd name="connsiteX178" fmla="*/ 3869356 w 4177364"/>
              <a:gd name="connsiteY178" fmla="*/ 29209 h 2755203"/>
              <a:gd name="connsiteX179" fmla="*/ 3859731 w 4177364"/>
              <a:gd name="connsiteY179" fmla="*/ 77336 h 2755203"/>
              <a:gd name="connsiteX180" fmla="*/ 3821230 w 4177364"/>
              <a:gd name="connsiteY180" fmla="*/ 135087 h 2755203"/>
              <a:gd name="connsiteX181" fmla="*/ 3811604 w 4177364"/>
              <a:gd name="connsiteY181" fmla="*/ 221714 h 275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4177364" h="2755203">
                <a:moveTo>
                  <a:pt x="3830855" y="106211"/>
                </a:moveTo>
                <a:cubicBezTo>
                  <a:pt x="3827647" y="135087"/>
                  <a:pt x="3826007" y="164181"/>
                  <a:pt x="3821230" y="192839"/>
                </a:cubicBezTo>
                <a:cubicBezTo>
                  <a:pt x="3813666" y="238224"/>
                  <a:pt x="3784231" y="232120"/>
                  <a:pt x="3821230" y="298717"/>
                </a:cubicBezTo>
                <a:cubicBezTo>
                  <a:pt x="3827654" y="310281"/>
                  <a:pt x="3846897" y="305134"/>
                  <a:pt x="3859731" y="308342"/>
                </a:cubicBezTo>
                <a:cubicBezTo>
                  <a:pt x="3862939" y="362885"/>
                  <a:pt x="3862289" y="417793"/>
                  <a:pt x="3869356" y="471971"/>
                </a:cubicBezTo>
                <a:cubicBezTo>
                  <a:pt x="3871981" y="492093"/>
                  <a:pt x="3882190" y="510472"/>
                  <a:pt x="3888607" y="529723"/>
                </a:cubicBezTo>
                <a:lnTo>
                  <a:pt x="3907857" y="587474"/>
                </a:lnTo>
                <a:cubicBezTo>
                  <a:pt x="3911065" y="597099"/>
                  <a:pt x="3914695" y="606594"/>
                  <a:pt x="3917482" y="616350"/>
                </a:cubicBezTo>
                <a:cubicBezTo>
                  <a:pt x="3923899" y="638809"/>
                  <a:pt x="3930021" y="661354"/>
                  <a:pt x="3936733" y="683727"/>
                </a:cubicBezTo>
                <a:cubicBezTo>
                  <a:pt x="3943144" y="705097"/>
                  <a:pt x="3949271" y="732825"/>
                  <a:pt x="3975234" y="741479"/>
                </a:cubicBezTo>
                <a:cubicBezTo>
                  <a:pt x="4002796" y="750666"/>
                  <a:pt x="4032985" y="747896"/>
                  <a:pt x="4061861" y="751104"/>
                </a:cubicBezTo>
                <a:cubicBezTo>
                  <a:pt x="4068278" y="760729"/>
                  <a:pt x="4073706" y="771093"/>
                  <a:pt x="4081112" y="779980"/>
                </a:cubicBezTo>
                <a:cubicBezTo>
                  <a:pt x="4089826" y="790437"/>
                  <a:pt x="4103234" y="797037"/>
                  <a:pt x="4109988" y="808856"/>
                </a:cubicBezTo>
                <a:cubicBezTo>
                  <a:pt x="4116551" y="820342"/>
                  <a:pt x="4114402" y="835198"/>
                  <a:pt x="4119613" y="847357"/>
                </a:cubicBezTo>
                <a:cubicBezTo>
                  <a:pt x="4124170" y="857990"/>
                  <a:pt x="4133124" y="866188"/>
                  <a:pt x="4138863" y="876232"/>
                </a:cubicBezTo>
                <a:cubicBezTo>
                  <a:pt x="4187716" y="961724"/>
                  <a:pt x="4130460" y="873251"/>
                  <a:pt x="4177364" y="943609"/>
                </a:cubicBezTo>
                <a:cubicBezTo>
                  <a:pt x="4174156" y="972485"/>
                  <a:pt x="4178529" y="1003261"/>
                  <a:pt x="4167739" y="1030237"/>
                </a:cubicBezTo>
                <a:cubicBezTo>
                  <a:pt x="4163971" y="1039657"/>
                  <a:pt x="4148651" y="1037192"/>
                  <a:pt x="4138863" y="1039862"/>
                </a:cubicBezTo>
                <a:cubicBezTo>
                  <a:pt x="4113338" y="1046823"/>
                  <a:pt x="4061861" y="1059112"/>
                  <a:pt x="4061861" y="1059112"/>
                </a:cubicBezTo>
                <a:cubicBezTo>
                  <a:pt x="4052236" y="1065529"/>
                  <a:pt x="4041873" y="1070957"/>
                  <a:pt x="4032986" y="1078363"/>
                </a:cubicBezTo>
                <a:cubicBezTo>
                  <a:pt x="4022529" y="1087077"/>
                  <a:pt x="4015436" y="1099688"/>
                  <a:pt x="4004110" y="1107239"/>
                </a:cubicBezTo>
                <a:cubicBezTo>
                  <a:pt x="3995668" y="1112867"/>
                  <a:pt x="3984309" y="1112327"/>
                  <a:pt x="3975234" y="1116864"/>
                </a:cubicBezTo>
                <a:cubicBezTo>
                  <a:pt x="3933960" y="1137500"/>
                  <a:pt x="3955799" y="1135188"/>
                  <a:pt x="3917482" y="1164990"/>
                </a:cubicBezTo>
                <a:cubicBezTo>
                  <a:pt x="3899220" y="1179194"/>
                  <a:pt x="3878981" y="1190657"/>
                  <a:pt x="3859731" y="1203491"/>
                </a:cubicBezTo>
                <a:lnTo>
                  <a:pt x="3830855" y="1222742"/>
                </a:lnTo>
                <a:cubicBezTo>
                  <a:pt x="3818021" y="1241992"/>
                  <a:pt x="3799670" y="1258544"/>
                  <a:pt x="3792354" y="1280493"/>
                </a:cubicBezTo>
                <a:cubicBezTo>
                  <a:pt x="3789146" y="1290118"/>
                  <a:pt x="3788357" y="1300927"/>
                  <a:pt x="3782729" y="1309369"/>
                </a:cubicBezTo>
                <a:cubicBezTo>
                  <a:pt x="3775178" y="1320695"/>
                  <a:pt x="3763478" y="1328620"/>
                  <a:pt x="3753853" y="1338245"/>
                </a:cubicBezTo>
                <a:cubicBezTo>
                  <a:pt x="3750645" y="1347870"/>
                  <a:pt x="3751402" y="1359947"/>
                  <a:pt x="3744228" y="1367121"/>
                </a:cubicBezTo>
                <a:cubicBezTo>
                  <a:pt x="3727868" y="1383481"/>
                  <a:pt x="3705727" y="1392788"/>
                  <a:pt x="3686476" y="1405622"/>
                </a:cubicBezTo>
                <a:cubicBezTo>
                  <a:pt x="3676851" y="1412039"/>
                  <a:pt x="3665780" y="1416692"/>
                  <a:pt x="3657600" y="1424872"/>
                </a:cubicBezTo>
                <a:cubicBezTo>
                  <a:pt x="3647975" y="1434497"/>
                  <a:pt x="3637081" y="1443003"/>
                  <a:pt x="3628724" y="1453748"/>
                </a:cubicBezTo>
                <a:cubicBezTo>
                  <a:pt x="3614520" y="1472011"/>
                  <a:pt x="3590223" y="1511500"/>
                  <a:pt x="3590223" y="1511500"/>
                </a:cubicBezTo>
                <a:cubicBezTo>
                  <a:pt x="3571952" y="1584588"/>
                  <a:pt x="3564889" y="1596335"/>
                  <a:pt x="3590223" y="1704005"/>
                </a:cubicBezTo>
                <a:cubicBezTo>
                  <a:pt x="3592547" y="1713881"/>
                  <a:pt x="3609474" y="1710422"/>
                  <a:pt x="3619099" y="1713630"/>
                </a:cubicBezTo>
                <a:cubicBezTo>
                  <a:pt x="3622307" y="1723255"/>
                  <a:pt x="3624187" y="1733431"/>
                  <a:pt x="3628724" y="1742506"/>
                </a:cubicBezTo>
                <a:cubicBezTo>
                  <a:pt x="3633897" y="1752853"/>
                  <a:pt x="3647151" y="1759843"/>
                  <a:pt x="3647975" y="1771382"/>
                </a:cubicBezTo>
                <a:cubicBezTo>
                  <a:pt x="3650500" y="1806730"/>
                  <a:pt x="3648772" y="1843389"/>
                  <a:pt x="3638350" y="1877260"/>
                </a:cubicBezTo>
                <a:cubicBezTo>
                  <a:pt x="3634948" y="1888317"/>
                  <a:pt x="3619099" y="1890093"/>
                  <a:pt x="3609474" y="1896510"/>
                </a:cubicBezTo>
                <a:cubicBezTo>
                  <a:pt x="3574182" y="1949447"/>
                  <a:pt x="3609472" y="1904534"/>
                  <a:pt x="3561348" y="1944637"/>
                </a:cubicBezTo>
                <a:cubicBezTo>
                  <a:pt x="3470885" y="2020023"/>
                  <a:pt x="3620670" y="1914713"/>
                  <a:pt x="3474720" y="2012013"/>
                </a:cubicBezTo>
                <a:cubicBezTo>
                  <a:pt x="3465095" y="2018430"/>
                  <a:pt x="3457188" y="2028995"/>
                  <a:pt x="3445844" y="2031264"/>
                </a:cubicBezTo>
                <a:cubicBezTo>
                  <a:pt x="3429802" y="2034472"/>
                  <a:pt x="3413501" y="2036584"/>
                  <a:pt x="3397718" y="2040889"/>
                </a:cubicBezTo>
                <a:cubicBezTo>
                  <a:pt x="3378141" y="2046228"/>
                  <a:pt x="3360135" y="2057899"/>
                  <a:pt x="3339967" y="2060140"/>
                </a:cubicBezTo>
                <a:lnTo>
                  <a:pt x="3253339" y="2069765"/>
                </a:lnTo>
                <a:cubicBezTo>
                  <a:pt x="3231815" y="2075146"/>
                  <a:pt x="3171150" y="2089266"/>
                  <a:pt x="3157087" y="2098641"/>
                </a:cubicBezTo>
                <a:cubicBezTo>
                  <a:pt x="3088009" y="2144693"/>
                  <a:pt x="3115695" y="2120782"/>
                  <a:pt x="3070459" y="2166018"/>
                </a:cubicBezTo>
                <a:cubicBezTo>
                  <a:pt x="3063593" y="2186616"/>
                  <a:pt x="3059145" y="2208402"/>
                  <a:pt x="3041583" y="2223769"/>
                </a:cubicBezTo>
                <a:cubicBezTo>
                  <a:pt x="3024171" y="2239004"/>
                  <a:pt x="3000192" y="2245910"/>
                  <a:pt x="2983832" y="2262270"/>
                </a:cubicBezTo>
                <a:cubicBezTo>
                  <a:pt x="2938594" y="2307508"/>
                  <a:pt x="2966285" y="2283593"/>
                  <a:pt x="2897204" y="2329647"/>
                </a:cubicBezTo>
                <a:cubicBezTo>
                  <a:pt x="2887579" y="2336064"/>
                  <a:pt x="2879303" y="2345240"/>
                  <a:pt x="2868329" y="2348898"/>
                </a:cubicBezTo>
                <a:cubicBezTo>
                  <a:pt x="2858704" y="2352106"/>
                  <a:pt x="2848528" y="2353986"/>
                  <a:pt x="2839453" y="2358523"/>
                </a:cubicBezTo>
                <a:cubicBezTo>
                  <a:pt x="2810795" y="2372852"/>
                  <a:pt x="2813956" y="2383367"/>
                  <a:pt x="2781701" y="2387399"/>
                </a:cubicBezTo>
                <a:cubicBezTo>
                  <a:pt x="2714542" y="2395794"/>
                  <a:pt x="2646893" y="2399685"/>
                  <a:pt x="2579571" y="2406649"/>
                </a:cubicBezTo>
                <a:cubicBezTo>
                  <a:pt x="2553841" y="2409311"/>
                  <a:pt x="2528236" y="2413066"/>
                  <a:pt x="2502569" y="2416274"/>
                </a:cubicBezTo>
                <a:cubicBezTo>
                  <a:pt x="2492944" y="2419483"/>
                  <a:pt x="2483777" y="2424780"/>
                  <a:pt x="2473693" y="2425900"/>
                </a:cubicBezTo>
                <a:cubicBezTo>
                  <a:pt x="2425755" y="2431227"/>
                  <a:pt x="2376107" y="2423827"/>
                  <a:pt x="2329314" y="2435525"/>
                </a:cubicBezTo>
                <a:cubicBezTo>
                  <a:pt x="2319471" y="2437986"/>
                  <a:pt x="2322897" y="2454776"/>
                  <a:pt x="2319689" y="2464401"/>
                </a:cubicBezTo>
                <a:cubicBezTo>
                  <a:pt x="2316480" y="2486860"/>
                  <a:pt x="2312438" y="2509216"/>
                  <a:pt x="2310063" y="2531778"/>
                </a:cubicBezTo>
                <a:cubicBezTo>
                  <a:pt x="2306018" y="2570200"/>
                  <a:pt x="2308015" y="2609397"/>
                  <a:pt x="2300438" y="2647281"/>
                </a:cubicBezTo>
                <a:cubicBezTo>
                  <a:pt x="2298169" y="2658624"/>
                  <a:pt x="2286361" y="2665810"/>
                  <a:pt x="2281188" y="2676157"/>
                </a:cubicBezTo>
                <a:cubicBezTo>
                  <a:pt x="2276651" y="2685232"/>
                  <a:pt x="2278736" y="2697858"/>
                  <a:pt x="2271562" y="2705032"/>
                </a:cubicBezTo>
                <a:cubicBezTo>
                  <a:pt x="2254783" y="2721811"/>
                  <a:pt x="2216046" y="2728537"/>
                  <a:pt x="2194560" y="2733908"/>
                </a:cubicBezTo>
                <a:cubicBezTo>
                  <a:pt x="2069432" y="2730700"/>
                  <a:pt x="1944209" y="2730098"/>
                  <a:pt x="1819175" y="2724283"/>
                </a:cubicBezTo>
                <a:cubicBezTo>
                  <a:pt x="1805961" y="2723668"/>
                  <a:pt x="1793701" y="2716957"/>
                  <a:pt x="1780674" y="2714658"/>
                </a:cubicBezTo>
                <a:cubicBezTo>
                  <a:pt x="1739116" y="2707324"/>
                  <a:pt x="1697255" y="2701824"/>
                  <a:pt x="1655546" y="2695407"/>
                </a:cubicBezTo>
                <a:cubicBezTo>
                  <a:pt x="1479278" y="2711431"/>
                  <a:pt x="1604079" y="2687118"/>
                  <a:pt x="1511167" y="2724283"/>
                </a:cubicBezTo>
                <a:cubicBezTo>
                  <a:pt x="1492326" y="2731819"/>
                  <a:pt x="1453415" y="2743533"/>
                  <a:pt x="1453415" y="2743533"/>
                </a:cubicBezTo>
                <a:cubicBezTo>
                  <a:pt x="1228826" y="2740325"/>
                  <a:pt x="1000016" y="2777361"/>
                  <a:pt x="779647" y="2733908"/>
                </a:cubicBezTo>
                <a:cubicBezTo>
                  <a:pt x="738605" y="2725815"/>
                  <a:pt x="780167" y="2649364"/>
                  <a:pt x="770021" y="2608780"/>
                </a:cubicBezTo>
                <a:cubicBezTo>
                  <a:pt x="766315" y="2593957"/>
                  <a:pt x="724130" y="2568560"/>
                  <a:pt x="712270" y="2560653"/>
                </a:cubicBezTo>
                <a:cubicBezTo>
                  <a:pt x="705853" y="2547819"/>
                  <a:pt x="698671" y="2535340"/>
                  <a:pt x="693019" y="2522152"/>
                </a:cubicBezTo>
                <a:cubicBezTo>
                  <a:pt x="689022" y="2512827"/>
                  <a:pt x="690568" y="2500451"/>
                  <a:pt x="683394" y="2493277"/>
                </a:cubicBezTo>
                <a:cubicBezTo>
                  <a:pt x="676220" y="2486103"/>
                  <a:pt x="663387" y="2488578"/>
                  <a:pt x="654518" y="2483651"/>
                </a:cubicBezTo>
                <a:cubicBezTo>
                  <a:pt x="634294" y="2472415"/>
                  <a:pt x="617461" y="2455497"/>
                  <a:pt x="596767" y="2445150"/>
                </a:cubicBezTo>
                <a:lnTo>
                  <a:pt x="558266" y="2425900"/>
                </a:lnTo>
                <a:cubicBezTo>
                  <a:pt x="551849" y="2416275"/>
                  <a:pt x="548825" y="2403155"/>
                  <a:pt x="539015" y="2397024"/>
                </a:cubicBezTo>
                <a:cubicBezTo>
                  <a:pt x="521807" y="2386269"/>
                  <a:pt x="500514" y="2384190"/>
                  <a:pt x="481263" y="2377773"/>
                </a:cubicBezTo>
                <a:cubicBezTo>
                  <a:pt x="471638" y="2374565"/>
                  <a:pt x="460830" y="2373776"/>
                  <a:pt x="452388" y="2368148"/>
                </a:cubicBezTo>
                <a:cubicBezTo>
                  <a:pt x="442763" y="2361731"/>
                  <a:pt x="433859" y="2354071"/>
                  <a:pt x="423512" y="2348898"/>
                </a:cubicBezTo>
                <a:cubicBezTo>
                  <a:pt x="403777" y="2339030"/>
                  <a:pt x="364822" y="2333309"/>
                  <a:pt x="346510" y="2329647"/>
                </a:cubicBezTo>
                <a:cubicBezTo>
                  <a:pt x="343301" y="2320022"/>
                  <a:pt x="341918" y="2309580"/>
                  <a:pt x="336884" y="2300771"/>
                </a:cubicBezTo>
                <a:cubicBezTo>
                  <a:pt x="312783" y="2258594"/>
                  <a:pt x="312909" y="2267146"/>
                  <a:pt x="279133" y="2243020"/>
                </a:cubicBezTo>
                <a:cubicBezTo>
                  <a:pt x="266079" y="2233696"/>
                  <a:pt x="254236" y="2222646"/>
                  <a:pt x="240632" y="2214144"/>
                </a:cubicBezTo>
                <a:cubicBezTo>
                  <a:pt x="228465" y="2206539"/>
                  <a:pt x="214589" y="2202012"/>
                  <a:pt x="202131" y="2194893"/>
                </a:cubicBezTo>
                <a:cubicBezTo>
                  <a:pt x="192087" y="2189154"/>
                  <a:pt x="183826" y="2180341"/>
                  <a:pt x="173255" y="2175643"/>
                </a:cubicBezTo>
                <a:cubicBezTo>
                  <a:pt x="154712" y="2167402"/>
                  <a:pt x="115503" y="2156392"/>
                  <a:pt x="115503" y="2156392"/>
                </a:cubicBezTo>
                <a:cubicBezTo>
                  <a:pt x="97370" y="2138259"/>
                  <a:pt x="78097" y="2122761"/>
                  <a:pt x="67377" y="2098641"/>
                </a:cubicBezTo>
                <a:cubicBezTo>
                  <a:pt x="59136" y="2080098"/>
                  <a:pt x="59383" y="2057773"/>
                  <a:pt x="48127" y="2040889"/>
                </a:cubicBezTo>
                <a:cubicBezTo>
                  <a:pt x="3998" y="1974696"/>
                  <a:pt x="16943" y="2005087"/>
                  <a:pt x="0" y="1954262"/>
                </a:cubicBezTo>
                <a:cubicBezTo>
                  <a:pt x="3209" y="1918969"/>
                  <a:pt x="-110" y="1882459"/>
                  <a:pt x="9626" y="1848384"/>
                </a:cubicBezTo>
                <a:cubicBezTo>
                  <a:pt x="13366" y="1835296"/>
                  <a:pt x="29787" y="1829965"/>
                  <a:pt x="38501" y="1819508"/>
                </a:cubicBezTo>
                <a:cubicBezTo>
                  <a:pt x="78604" y="1771384"/>
                  <a:pt x="33692" y="1806672"/>
                  <a:pt x="86628" y="1771382"/>
                </a:cubicBezTo>
                <a:cubicBezTo>
                  <a:pt x="89836" y="1761757"/>
                  <a:pt x="89915" y="1750429"/>
                  <a:pt x="96253" y="1742506"/>
                </a:cubicBezTo>
                <a:cubicBezTo>
                  <a:pt x="103480" y="1733473"/>
                  <a:pt x="114782" y="1728429"/>
                  <a:pt x="125129" y="1723256"/>
                </a:cubicBezTo>
                <a:cubicBezTo>
                  <a:pt x="154808" y="1708416"/>
                  <a:pt x="204452" y="1707324"/>
                  <a:pt x="231007" y="1704005"/>
                </a:cubicBezTo>
                <a:cubicBezTo>
                  <a:pt x="310281" y="1677580"/>
                  <a:pt x="268670" y="1687624"/>
                  <a:pt x="356135" y="1675129"/>
                </a:cubicBezTo>
                <a:cubicBezTo>
                  <a:pt x="375386" y="1678337"/>
                  <a:pt x="397899" y="1673562"/>
                  <a:pt x="413887" y="1684754"/>
                </a:cubicBezTo>
                <a:cubicBezTo>
                  <a:pt x="432841" y="1698022"/>
                  <a:pt x="439554" y="1723255"/>
                  <a:pt x="452388" y="1742506"/>
                </a:cubicBezTo>
                <a:cubicBezTo>
                  <a:pt x="521172" y="1845684"/>
                  <a:pt x="414056" y="1689098"/>
                  <a:pt x="500514" y="1800258"/>
                </a:cubicBezTo>
                <a:cubicBezTo>
                  <a:pt x="559645" y="1876283"/>
                  <a:pt x="510463" y="1843733"/>
                  <a:pt x="577516" y="1877260"/>
                </a:cubicBezTo>
                <a:lnTo>
                  <a:pt x="606392" y="1963887"/>
                </a:lnTo>
                <a:cubicBezTo>
                  <a:pt x="609600" y="1973512"/>
                  <a:pt x="607575" y="1987135"/>
                  <a:pt x="616017" y="1992763"/>
                </a:cubicBezTo>
                <a:cubicBezTo>
                  <a:pt x="644246" y="2011581"/>
                  <a:pt x="641891" y="2013669"/>
                  <a:pt x="673769" y="2021639"/>
                </a:cubicBezTo>
                <a:cubicBezTo>
                  <a:pt x="689640" y="2025607"/>
                  <a:pt x="705853" y="2028056"/>
                  <a:pt x="721895" y="2031264"/>
                </a:cubicBezTo>
                <a:cubicBezTo>
                  <a:pt x="731068" y="2067958"/>
                  <a:pt x="727031" y="2070153"/>
                  <a:pt x="750771" y="2098641"/>
                </a:cubicBezTo>
                <a:cubicBezTo>
                  <a:pt x="759485" y="2109098"/>
                  <a:pt x="767208" y="2121989"/>
                  <a:pt x="779647" y="2127517"/>
                </a:cubicBezTo>
                <a:cubicBezTo>
                  <a:pt x="797481" y="2135443"/>
                  <a:pt x="818148" y="2133934"/>
                  <a:pt x="837398" y="2137142"/>
                </a:cubicBezTo>
                <a:cubicBezTo>
                  <a:pt x="847023" y="2146767"/>
                  <a:pt x="858723" y="2154692"/>
                  <a:pt x="866274" y="2166018"/>
                </a:cubicBezTo>
                <a:cubicBezTo>
                  <a:pt x="871902" y="2174460"/>
                  <a:pt x="869561" y="2186971"/>
                  <a:pt x="875899" y="2194893"/>
                </a:cubicBezTo>
                <a:cubicBezTo>
                  <a:pt x="883126" y="2203926"/>
                  <a:pt x="894731" y="2208405"/>
                  <a:pt x="904775" y="2214144"/>
                </a:cubicBezTo>
                <a:cubicBezTo>
                  <a:pt x="938074" y="2233172"/>
                  <a:pt x="939759" y="2232222"/>
                  <a:pt x="972152" y="2243020"/>
                </a:cubicBezTo>
                <a:lnTo>
                  <a:pt x="1010653" y="2300771"/>
                </a:lnTo>
                <a:cubicBezTo>
                  <a:pt x="1017070" y="2310396"/>
                  <a:pt x="1026245" y="2318673"/>
                  <a:pt x="1029903" y="2329647"/>
                </a:cubicBezTo>
                <a:cubicBezTo>
                  <a:pt x="1033112" y="2339272"/>
                  <a:pt x="1033191" y="2350600"/>
                  <a:pt x="1039529" y="2358523"/>
                </a:cubicBezTo>
                <a:cubicBezTo>
                  <a:pt x="1046755" y="2367556"/>
                  <a:pt x="1059517" y="2370367"/>
                  <a:pt x="1068404" y="2377773"/>
                </a:cubicBezTo>
                <a:cubicBezTo>
                  <a:pt x="1142517" y="2439534"/>
                  <a:pt x="1054461" y="2378103"/>
                  <a:pt x="1126156" y="2425900"/>
                </a:cubicBezTo>
                <a:cubicBezTo>
                  <a:pt x="1140145" y="2467866"/>
                  <a:pt x="1139237" y="2482022"/>
                  <a:pt x="1164657" y="2512527"/>
                </a:cubicBezTo>
                <a:cubicBezTo>
                  <a:pt x="1173371" y="2522984"/>
                  <a:pt x="1183076" y="2532689"/>
                  <a:pt x="1193533" y="2541403"/>
                </a:cubicBezTo>
                <a:cubicBezTo>
                  <a:pt x="1202420" y="2548809"/>
                  <a:pt x="1212784" y="2554236"/>
                  <a:pt x="1222409" y="2560653"/>
                </a:cubicBezTo>
                <a:lnTo>
                  <a:pt x="1414914" y="2541403"/>
                </a:lnTo>
                <a:cubicBezTo>
                  <a:pt x="1440245" y="2526928"/>
                  <a:pt x="1409718" y="2446831"/>
                  <a:pt x="1434164" y="2416274"/>
                </a:cubicBezTo>
                <a:cubicBezTo>
                  <a:pt x="1441391" y="2407241"/>
                  <a:pt x="1452693" y="2402197"/>
                  <a:pt x="1463040" y="2397024"/>
                </a:cubicBezTo>
                <a:cubicBezTo>
                  <a:pt x="1478421" y="2389334"/>
                  <a:pt x="1516031" y="2381883"/>
                  <a:pt x="1530417" y="2377773"/>
                </a:cubicBezTo>
                <a:cubicBezTo>
                  <a:pt x="1540173" y="2374986"/>
                  <a:pt x="1549668" y="2371356"/>
                  <a:pt x="1559293" y="2368148"/>
                </a:cubicBezTo>
                <a:lnTo>
                  <a:pt x="1597794" y="2310397"/>
                </a:lnTo>
                <a:cubicBezTo>
                  <a:pt x="1604211" y="2300772"/>
                  <a:pt x="1608864" y="2289701"/>
                  <a:pt x="1617044" y="2281521"/>
                </a:cubicBezTo>
                <a:lnTo>
                  <a:pt x="1674796" y="2223769"/>
                </a:lnTo>
                <a:cubicBezTo>
                  <a:pt x="1684421" y="2214144"/>
                  <a:pt x="1692346" y="2202444"/>
                  <a:pt x="1703672" y="2194893"/>
                </a:cubicBezTo>
                <a:cubicBezTo>
                  <a:pt x="1755202" y="2160541"/>
                  <a:pt x="1724365" y="2183825"/>
                  <a:pt x="1790299" y="2117891"/>
                </a:cubicBezTo>
                <a:lnTo>
                  <a:pt x="1848051" y="2060140"/>
                </a:lnTo>
                <a:cubicBezTo>
                  <a:pt x="1869194" y="2028424"/>
                  <a:pt x="1902295" y="1974681"/>
                  <a:pt x="1934678" y="1963887"/>
                </a:cubicBezTo>
                <a:cubicBezTo>
                  <a:pt x="1982014" y="1948109"/>
                  <a:pt x="1991271" y="1948049"/>
                  <a:pt x="2030931" y="1925386"/>
                </a:cubicBezTo>
                <a:cubicBezTo>
                  <a:pt x="2045198" y="1917233"/>
                  <a:pt x="2089322" y="1885348"/>
                  <a:pt x="2098308" y="1877260"/>
                </a:cubicBezTo>
                <a:cubicBezTo>
                  <a:pt x="2118544" y="1859048"/>
                  <a:pt x="2140957" y="1842160"/>
                  <a:pt x="2156059" y="1819508"/>
                </a:cubicBezTo>
                <a:cubicBezTo>
                  <a:pt x="2201431" y="1751451"/>
                  <a:pt x="2144486" y="1835711"/>
                  <a:pt x="2204186" y="1752131"/>
                </a:cubicBezTo>
                <a:cubicBezTo>
                  <a:pt x="2210910" y="1742718"/>
                  <a:pt x="2217019" y="1732881"/>
                  <a:pt x="2223436" y="1723256"/>
                </a:cubicBezTo>
                <a:cubicBezTo>
                  <a:pt x="2226644" y="1713631"/>
                  <a:pt x="2230780" y="1704266"/>
                  <a:pt x="2233061" y="1694380"/>
                </a:cubicBezTo>
                <a:cubicBezTo>
                  <a:pt x="2240418" y="1662498"/>
                  <a:pt x="2241965" y="1629168"/>
                  <a:pt x="2252312" y="1598127"/>
                </a:cubicBezTo>
                <a:cubicBezTo>
                  <a:pt x="2258729" y="1578877"/>
                  <a:pt x="2266640" y="1560062"/>
                  <a:pt x="2271562" y="1540376"/>
                </a:cubicBezTo>
                <a:cubicBezTo>
                  <a:pt x="2283994" y="1490652"/>
                  <a:pt x="2273850" y="1512881"/>
                  <a:pt x="2300438" y="1472999"/>
                </a:cubicBezTo>
                <a:cubicBezTo>
                  <a:pt x="2327129" y="1392922"/>
                  <a:pt x="2286508" y="1520528"/>
                  <a:pt x="2319689" y="1376746"/>
                </a:cubicBezTo>
                <a:cubicBezTo>
                  <a:pt x="2331818" y="1324187"/>
                  <a:pt x="2333828" y="1326661"/>
                  <a:pt x="2358190" y="1290119"/>
                </a:cubicBezTo>
                <a:cubicBezTo>
                  <a:pt x="2396146" y="1176246"/>
                  <a:pt x="2359675" y="1293535"/>
                  <a:pt x="2387066" y="1001361"/>
                </a:cubicBezTo>
                <a:cubicBezTo>
                  <a:pt x="2388593" y="985072"/>
                  <a:pt x="2393483" y="969276"/>
                  <a:pt x="2396691" y="953234"/>
                </a:cubicBezTo>
                <a:cubicBezTo>
                  <a:pt x="2393605" y="940890"/>
                  <a:pt x="2384347" y="899672"/>
                  <a:pt x="2377440" y="885858"/>
                </a:cubicBezTo>
                <a:cubicBezTo>
                  <a:pt x="2372267" y="875511"/>
                  <a:pt x="2363363" y="867329"/>
                  <a:pt x="2358190" y="856982"/>
                </a:cubicBezTo>
                <a:cubicBezTo>
                  <a:pt x="2340065" y="820733"/>
                  <a:pt x="2338505" y="807120"/>
                  <a:pt x="2329314" y="770354"/>
                </a:cubicBezTo>
                <a:cubicBezTo>
                  <a:pt x="2332522" y="741478"/>
                  <a:pt x="2328149" y="710702"/>
                  <a:pt x="2338939" y="683727"/>
                </a:cubicBezTo>
                <a:cubicBezTo>
                  <a:pt x="2342707" y="674307"/>
                  <a:pt x="2357911" y="676303"/>
                  <a:pt x="2367815" y="674102"/>
                </a:cubicBezTo>
                <a:cubicBezTo>
                  <a:pt x="2386866" y="669868"/>
                  <a:pt x="2406316" y="667685"/>
                  <a:pt x="2425567" y="664477"/>
                </a:cubicBezTo>
                <a:cubicBezTo>
                  <a:pt x="2422358" y="654852"/>
                  <a:pt x="2421569" y="644043"/>
                  <a:pt x="2415941" y="635601"/>
                </a:cubicBezTo>
                <a:cubicBezTo>
                  <a:pt x="2401118" y="613366"/>
                  <a:pt x="2379498" y="601680"/>
                  <a:pt x="2358190" y="587474"/>
                </a:cubicBezTo>
                <a:cubicBezTo>
                  <a:pt x="2337524" y="525481"/>
                  <a:pt x="2343235" y="555253"/>
                  <a:pt x="2358190" y="443096"/>
                </a:cubicBezTo>
                <a:cubicBezTo>
                  <a:pt x="2359531" y="433039"/>
                  <a:pt x="2362187" y="422662"/>
                  <a:pt x="2367815" y="414220"/>
                </a:cubicBezTo>
                <a:cubicBezTo>
                  <a:pt x="2375366" y="402894"/>
                  <a:pt x="2387977" y="395801"/>
                  <a:pt x="2396691" y="385344"/>
                </a:cubicBezTo>
                <a:cubicBezTo>
                  <a:pt x="2404097" y="376457"/>
                  <a:pt x="2406131" y="362599"/>
                  <a:pt x="2415941" y="356468"/>
                </a:cubicBezTo>
                <a:cubicBezTo>
                  <a:pt x="2455202" y="331930"/>
                  <a:pt x="2531493" y="331438"/>
                  <a:pt x="2569946" y="327592"/>
                </a:cubicBezTo>
                <a:cubicBezTo>
                  <a:pt x="2589196" y="314758"/>
                  <a:pt x="2620381" y="311040"/>
                  <a:pt x="2627697" y="289091"/>
                </a:cubicBezTo>
                <a:cubicBezTo>
                  <a:pt x="2630905" y="279466"/>
                  <a:pt x="2629528" y="266711"/>
                  <a:pt x="2637322" y="260216"/>
                </a:cubicBezTo>
                <a:cubicBezTo>
                  <a:pt x="2650596" y="249155"/>
                  <a:pt x="2669407" y="247382"/>
                  <a:pt x="2685449" y="240965"/>
                </a:cubicBezTo>
                <a:cubicBezTo>
                  <a:pt x="2730367" y="244173"/>
                  <a:pt x="2775668" y="243910"/>
                  <a:pt x="2820202" y="250590"/>
                </a:cubicBezTo>
                <a:cubicBezTo>
                  <a:pt x="2840270" y="253600"/>
                  <a:pt x="2877954" y="269841"/>
                  <a:pt x="2877954" y="269841"/>
                </a:cubicBezTo>
                <a:cubicBezTo>
                  <a:pt x="2881162" y="260216"/>
                  <a:pt x="2885378" y="250869"/>
                  <a:pt x="2887579" y="240965"/>
                </a:cubicBezTo>
                <a:cubicBezTo>
                  <a:pt x="2891813" y="221914"/>
                  <a:pt x="2887521" y="200158"/>
                  <a:pt x="2897204" y="183213"/>
                </a:cubicBezTo>
                <a:cubicBezTo>
                  <a:pt x="2902238" y="174404"/>
                  <a:pt x="2916455" y="176796"/>
                  <a:pt x="2926080" y="173588"/>
                </a:cubicBezTo>
                <a:cubicBezTo>
                  <a:pt x="3068023" y="201975"/>
                  <a:pt x="2906816" y="157938"/>
                  <a:pt x="2993457" y="212089"/>
                </a:cubicBezTo>
                <a:cubicBezTo>
                  <a:pt x="3044758" y="244153"/>
                  <a:pt x="3170991" y="238826"/>
                  <a:pt x="3205213" y="240965"/>
                </a:cubicBezTo>
                <a:cubicBezTo>
                  <a:pt x="3214838" y="250590"/>
                  <a:pt x="3223344" y="261484"/>
                  <a:pt x="3234089" y="269841"/>
                </a:cubicBezTo>
                <a:cubicBezTo>
                  <a:pt x="3252351" y="284045"/>
                  <a:pt x="3291840" y="308342"/>
                  <a:pt x="3291840" y="308342"/>
                </a:cubicBezTo>
                <a:cubicBezTo>
                  <a:pt x="3346383" y="305134"/>
                  <a:pt x="3401057" y="303664"/>
                  <a:pt x="3455470" y="298717"/>
                </a:cubicBezTo>
                <a:cubicBezTo>
                  <a:pt x="3471763" y="297236"/>
                  <a:pt x="3487813" y="293396"/>
                  <a:pt x="3503596" y="289091"/>
                </a:cubicBezTo>
                <a:cubicBezTo>
                  <a:pt x="3523173" y="283752"/>
                  <a:pt x="3561348" y="269841"/>
                  <a:pt x="3561348" y="269841"/>
                </a:cubicBezTo>
                <a:cubicBezTo>
                  <a:pt x="3588488" y="251747"/>
                  <a:pt x="3627413" y="231250"/>
                  <a:pt x="3647975" y="202464"/>
                </a:cubicBezTo>
                <a:cubicBezTo>
                  <a:pt x="3679659" y="158107"/>
                  <a:pt x="3653415" y="172281"/>
                  <a:pt x="3686476" y="135087"/>
                </a:cubicBezTo>
                <a:cubicBezTo>
                  <a:pt x="3793439" y="14754"/>
                  <a:pt x="3704142" y="115554"/>
                  <a:pt x="3773103" y="58085"/>
                </a:cubicBezTo>
                <a:cubicBezTo>
                  <a:pt x="3821168" y="18030"/>
                  <a:pt x="3780110" y="36498"/>
                  <a:pt x="3830855" y="19584"/>
                </a:cubicBezTo>
                <a:cubicBezTo>
                  <a:pt x="3840480" y="13167"/>
                  <a:pt x="3848508" y="-2473"/>
                  <a:pt x="3859731" y="333"/>
                </a:cubicBezTo>
                <a:cubicBezTo>
                  <a:pt x="3869574" y="2794"/>
                  <a:pt x="3869356" y="19063"/>
                  <a:pt x="3869356" y="29209"/>
                </a:cubicBezTo>
                <a:cubicBezTo>
                  <a:pt x="3869356" y="45569"/>
                  <a:pt x="3866501" y="62442"/>
                  <a:pt x="3859731" y="77336"/>
                </a:cubicBezTo>
                <a:cubicBezTo>
                  <a:pt x="3850157" y="98398"/>
                  <a:pt x="3821230" y="135087"/>
                  <a:pt x="3821230" y="135087"/>
                </a:cubicBezTo>
                <a:cubicBezTo>
                  <a:pt x="3809087" y="195797"/>
                  <a:pt x="3811604" y="166853"/>
                  <a:pt x="3811604" y="221714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988458" y="4784986"/>
            <a:ext cx="1296144" cy="10527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ru-RU" sz="48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 rot="17886544">
            <a:off x="6072962" y="5369590"/>
            <a:ext cx="136141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/>
              <a:t>Забайкальский </a:t>
            </a:r>
          </a:p>
          <a:p>
            <a:pPr algn="ctr"/>
            <a:r>
              <a:rPr lang="ru-RU" sz="1200" b="1" i="1" dirty="0" smtClean="0"/>
              <a:t>край</a:t>
            </a:r>
            <a:endParaRPr lang="ru-RU" sz="1200" b="1" i="1" dirty="0"/>
          </a:p>
        </p:txBody>
      </p:sp>
      <p:sp>
        <p:nvSpPr>
          <p:cNvPr id="25" name="Полилиния 24"/>
          <p:cNvSpPr/>
          <p:nvPr/>
        </p:nvSpPr>
        <p:spPr>
          <a:xfrm>
            <a:off x="4858216" y="3194531"/>
            <a:ext cx="2483318" cy="3320716"/>
          </a:xfrm>
          <a:custGeom>
            <a:avLst/>
            <a:gdLst>
              <a:gd name="connsiteX0" fmla="*/ 1602916 w 2305560"/>
              <a:gd name="connsiteY0" fmla="*/ 693019 h 3320716"/>
              <a:gd name="connsiteX1" fmla="*/ 1805047 w 2305560"/>
              <a:gd name="connsiteY1" fmla="*/ 693019 h 3320716"/>
              <a:gd name="connsiteX2" fmla="*/ 1833922 w 2305560"/>
              <a:gd name="connsiteY2" fmla="*/ 664144 h 3320716"/>
              <a:gd name="connsiteX3" fmla="*/ 1891674 w 2305560"/>
              <a:gd name="connsiteY3" fmla="*/ 654518 h 3320716"/>
              <a:gd name="connsiteX4" fmla="*/ 1910924 w 2305560"/>
              <a:gd name="connsiteY4" fmla="*/ 596767 h 3320716"/>
              <a:gd name="connsiteX5" fmla="*/ 1920550 w 2305560"/>
              <a:gd name="connsiteY5" fmla="*/ 567891 h 3320716"/>
              <a:gd name="connsiteX6" fmla="*/ 1910924 w 2305560"/>
              <a:gd name="connsiteY6" fmla="*/ 462013 h 3320716"/>
              <a:gd name="connsiteX7" fmla="*/ 1833922 w 2305560"/>
              <a:gd name="connsiteY7" fmla="*/ 365760 h 3320716"/>
              <a:gd name="connsiteX8" fmla="*/ 1833922 w 2305560"/>
              <a:gd name="connsiteY8" fmla="*/ 125129 h 3320716"/>
              <a:gd name="connsiteX9" fmla="*/ 1882049 w 2305560"/>
              <a:gd name="connsiteY9" fmla="*/ 0 h 3320716"/>
              <a:gd name="connsiteX10" fmla="*/ 1978301 w 2305560"/>
              <a:gd name="connsiteY10" fmla="*/ 9626 h 3320716"/>
              <a:gd name="connsiteX11" fmla="*/ 2036053 w 2305560"/>
              <a:gd name="connsiteY11" fmla="*/ 38501 h 3320716"/>
              <a:gd name="connsiteX12" fmla="*/ 2132306 w 2305560"/>
              <a:gd name="connsiteY12" fmla="*/ 48127 h 3320716"/>
              <a:gd name="connsiteX13" fmla="*/ 2113055 w 2305560"/>
              <a:gd name="connsiteY13" fmla="*/ 77003 h 3320716"/>
              <a:gd name="connsiteX14" fmla="*/ 2141931 w 2305560"/>
              <a:gd name="connsiteY14" fmla="*/ 250257 h 3320716"/>
              <a:gd name="connsiteX15" fmla="*/ 2161181 w 2305560"/>
              <a:gd name="connsiteY15" fmla="*/ 288758 h 3320716"/>
              <a:gd name="connsiteX16" fmla="*/ 2199682 w 2305560"/>
              <a:gd name="connsiteY16" fmla="*/ 346510 h 3320716"/>
              <a:gd name="connsiteX17" fmla="*/ 2218933 w 2305560"/>
              <a:gd name="connsiteY17" fmla="*/ 375386 h 3320716"/>
              <a:gd name="connsiteX18" fmla="*/ 2247809 w 2305560"/>
              <a:gd name="connsiteY18" fmla="*/ 433137 h 3320716"/>
              <a:gd name="connsiteX19" fmla="*/ 2276684 w 2305560"/>
              <a:gd name="connsiteY19" fmla="*/ 442763 h 3320716"/>
              <a:gd name="connsiteX20" fmla="*/ 2267059 w 2305560"/>
              <a:gd name="connsiteY20" fmla="*/ 625643 h 3320716"/>
              <a:gd name="connsiteX21" fmla="*/ 2257434 w 2305560"/>
              <a:gd name="connsiteY21" fmla="*/ 712270 h 3320716"/>
              <a:gd name="connsiteX22" fmla="*/ 2286310 w 2305560"/>
              <a:gd name="connsiteY22" fmla="*/ 1453415 h 3320716"/>
              <a:gd name="connsiteX23" fmla="*/ 2305560 w 2305560"/>
              <a:gd name="connsiteY23" fmla="*/ 2290813 h 3320716"/>
              <a:gd name="connsiteX24" fmla="*/ 2295935 w 2305560"/>
              <a:gd name="connsiteY24" fmla="*/ 3051209 h 3320716"/>
              <a:gd name="connsiteX25" fmla="*/ 2286310 w 2305560"/>
              <a:gd name="connsiteY25" fmla="*/ 3147461 h 3320716"/>
              <a:gd name="connsiteX26" fmla="*/ 2267059 w 2305560"/>
              <a:gd name="connsiteY26" fmla="*/ 3291840 h 3320716"/>
              <a:gd name="connsiteX27" fmla="*/ 2247809 w 2305560"/>
              <a:gd name="connsiteY27" fmla="*/ 3320716 h 3320716"/>
              <a:gd name="connsiteX28" fmla="*/ 1930175 w 2305560"/>
              <a:gd name="connsiteY28" fmla="*/ 3301466 h 3320716"/>
              <a:gd name="connsiteX29" fmla="*/ 1901299 w 2305560"/>
              <a:gd name="connsiteY29" fmla="*/ 3291840 h 3320716"/>
              <a:gd name="connsiteX30" fmla="*/ 1833922 w 2305560"/>
              <a:gd name="connsiteY30" fmla="*/ 3282215 h 3320716"/>
              <a:gd name="connsiteX31" fmla="*/ 1477788 w 2305560"/>
              <a:gd name="connsiteY31" fmla="*/ 3272590 h 3320716"/>
              <a:gd name="connsiteX32" fmla="*/ 1179404 w 2305560"/>
              <a:gd name="connsiteY32" fmla="*/ 3272590 h 3320716"/>
              <a:gd name="connsiteX33" fmla="*/ 390133 w 2305560"/>
              <a:gd name="connsiteY33" fmla="*/ 3262965 h 3320716"/>
              <a:gd name="connsiteX34" fmla="*/ 284255 w 2305560"/>
              <a:gd name="connsiteY34" fmla="*/ 3253339 h 3320716"/>
              <a:gd name="connsiteX35" fmla="*/ 5122 w 2305560"/>
              <a:gd name="connsiteY35" fmla="*/ 3243714 h 3320716"/>
              <a:gd name="connsiteX36" fmla="*/ 43623 w 2305560"/>
              <a:gd name="connsiteY36" fmla="*/ 3157087 h 3320716"/>
              <a:gd name="connsiteX37" fmla="*/ 53249 w 2305560"/>
              <a:gd name="connsiteY37" fmla="*/ 3128211 h 3320716"/>
              <a:gd name="connsiteX38" fmla="*/ 62874 w 2305560"/>
              <a:gd name="connsiteY38" fmla="*/ 2974207 h 3320716"/>
              <a:gd name="connsiteX39" fmla="*/ 159127 w 2305560"/>
              <a:gd name="connsiteY39" fmla="*/ 2983832 h 3320716"/>
              <a:gd name="connsiteX40" fmla="*/ 207253 w 2305560"/>
              <a:gd name="connsiteY40" fmla="*/ 2993457 h 3320716"/>
              <a:gd name="connsiteX41" fmla="*/ 284255 w 2305560"/>
              <a:gd name="connsiteY41" fmla="*/ 3003083 h 3320716"/>
              <a:gd name="connsiteX42" fmla="*/ 428634 w 2305560"/>
              <a:gd name="connsiteY42" fmla="*/ 2993457 h 3320716"/>
              <a:gd name="connsiteX43" fmla="*/ 486386 w 2305560"/>
              <a:gd name="connsiteY43" fmla="*/ 2974207 h 3320716"/>
              <a:gd name="connsiteX44" fmla="*/ 515261 w 2305560"/>
              <a:gd name="connsiteY44" fmla="*/ 2954956 h 3320716"/>
              <a:gd name="connsiteX45" fmla="*/ 582638 w 2305560"/>
              <a:gd name="connsiteY45" fmla="*/ 2935706 h 3320716"/>
              <a:gd name="connsiteX46" fmla="*/ 611514 w 2305560"/>
              <a:gd name="connsiteY46" fmla="*/ 2916455 h 3320716"/>
              <a:gd name="connsiteX47" fmla="*/ 669266 w 2305560"/>
              <a:gd name="connsiteY47" fmla="*/ 2897205 h 3320716"/>
              <a:gd name="connsiteX48" fmla="*/ 727017 w 2305560"/>
              <a:gd name="connsiteY48" fmla="*/ 2858704 h 3320716"/>
              <a:gd name="connsiteX49" fmla="*/ 755893 w 2305560"/>
              <a:gd name="connsiteY49" fmla="*/ 2839453 h 3320716"/>
              <a:gd name="connsiteX50" fmla="*/ 784769 w 2305560"/>
              <a:gd name="connsiteY50" fmla="*/ 2781701 h 3320716"/>
              <a:gd name="connsiteX51" fmla="*/ 794394 w 2305560"/>
              <a:gd name="connsiteY51" fmla="*/ 2752826 h 3320716"/>
              <a:gd name="connsiteX52" fmla="*/ 823270 w 2305560"/>
              <a:gd name="connsiteY52" fmla="*/ 2723950 h 3320716"/>
              <a:gd name="connsiteX53" fmla="*/ 861771 w 2305560"/>
              <a:gd name="connsiteY53" fmla="*/ 2695074 h 3320716"/>
              <a:gd name="connsiteX54" fmla="*/ 967649 w 2305560"/>
              <a:gd name="connsiteY54" fmla="*/ 2666198 h 3320716"/>
              <a:gd name="connsiteX55" fmla="*/ 1063901 w 2305560"/>
              <a:gd name="connsiteY55" fmla="*/ 2637323 h 3320716"/>
              <a:gd name="connsiteX56" fmla="*/ 1092777 w 2305560"/>
              <a:gd name="connsiteY56" fmla="*/ 2627697 h 3320716"/>
              <a:gd name="connsiteX57" fmla="*/ 1121653 w 2305560"/>
              <a:gd name="connsiteY57" fmla="*/ 2608447 h 3320716"/>
              <a:gd name="connsiteX58" fmla="*/ 1160154 w 2305560"/>
              <a:gd name="connsiteY58" fmla="*/ 2598821 h 3320716"/>
              <a:gd name="connsiteX59" fmla="*/ 1217906 w 2305560"/>
              <a:gd name="connsiteY59" fmla="*/ 2579571 h 3320716"/>
              <a:gd name="connsiteX60" fmla="*/ 1246781 w 2305560"/>
              <a:gd name="connsiteY60" fmla="*/ 2560320 h 3320716"/>
              <a:gd name="connsiteX61" fmla="*/ 1304533 w 2305560"/>
              <a:gd name="connsiteY61" fmla="*/ 2541070 h 3320716"/>
              <a:gd name="connsiteX62" fmla="*/ 1333409 w 2305560"/>
              <a:gd name="connsiteY62" fmla="*/ 2521819 h 3320716"/>
              <a:gd name="connsiteX63" fmla="*/ 1391160 w 2305560"/>
              <a:gd name="connsiteY63" fmla="*/ 2492944 h 3320716"/>
              <a:gd name="connsiteX64" fmla="*/ 1410411 w 2305560"/>
              <a:gd name="connsiteY64" fmla="*/ 2464068 h 3320716"/>
              <a:gd name="connsiteX65" fmla="*/ 1429661 w 2305560"/>
              <a:gd name="connsiteY65" fmla="*/ 2406316 h 3320716"/>
              <a:gd name="connsiteX66" fmla="*/ 1420036 w 2305560"/>
              <a:gd name="connsiteY66" fmla="*/ 2310064 h 3320716"/>
              <a:gd name="connsiteX67" fmla="*/ 1391160 w 2305560"/>
              <a:gd name="connsiteY67" fmla="*/ 2300438 h 3320716"/>
              <a:gd name="connsiteX68" fmla="*/ 1352659 w 2305560"/>
              <a:gd name="connsiteY68" fmla="*/ 2281188 h 3320716"/>
              <a:gd name="connsiteX69" fmla="*/ 1323783 w 2305560"/>
              <a:gd name="connsiteY69" fmla="*/ 2184935 h 3320716"/>
              <a:gd name="connsiteX70" fmla="*/ 1333409 w 2305560"/>
              <a:gd name="connsiteY70" fmla="*/ 2030931 h 3320716"/>
              <a:gd name="connsiteX71" fmla="*/ 1391160 w 2305560"/>
              <a:gd name="connsiteY71" fmla="*/ 2021306 h 3320716"/>
              <a:gd name="connsiteX72" fmla="*/ 1448912 w 2305560"/>
              <a:gd name="connsiteY72" fmla="*/ 1992430 h 3320716"/>
              <a:gd name="connsiteX73" fmla="*/ 1477788 w 2305560"/>
              <a:gd name="connsiteY73" fmla="*/ 1963554 h 3320716"/>
              <a:gd name="connsiteX74" fmla="*/ 1487413 w 2305560"/>
              <a:gd name="connsiteY74" fmla="*/ 1934678 h 3320716"/>
              <a:gd name="connsiteX75" fmla="*/ 1497038 w 2305560"/>
              <a:gd name="connsiteY75" fmla="*/ 1867301 h 3320716"/>
              <a:gd name="connsiteX76" fmla="*/ 1593291 w 2305560"/>
              <a:gd name="connsiteY76" fmla="*/ 1771049 h 3320716"/>
              <a:gd name="connsiteX77" fmla="*/ 1651042 w 2305560"/>
              <a:gd name="connsiteY77" fmla="*/ 1722923 h 3320716"/>
              <a:gd name="connsiteX78" fmla="*/ 1708794 w 2305560"/>
              <a:gd name="connsiteY78" fmla="*/ 1674796 h 3320716"/>
              <a:gd name="connsiteX79" fmla="*/ 1728044 w 2305560"/>
              <a:gd name="connsiteY79" fmla="*/ 1645920 h 3320716"/>
              <a:gd name="connsiteX80" fmla="*/ 1766546 w 2305560"/>
              <a:gd name="connsiteY80" fmla="*/ 1626670 h 3320716"/>
              <a:gd name="connsiteX81" fmla="*/ 1853173 w 2305560"/>
              <a:gd name="connsiteY81" fmla="*/ 1607419 h 3320716"/>
              <a:gd name="connsiteX82" fmla="*/ 1882049 w 2305560"/>
              <a:gd name="connsiteY82" fmla="*/ 1597794 h 3320716"/>
              <a:gd name="connsiteX83" fmla="*/ 1901299 w 2305560"/>
              <a:gd name="connsiteY83" fmla="*/ 1568918 h 3320716"/>
              <a:gd name="connsiteX84" fmla="*/ 1930175 w 2305560"/>
              <a:gd name="connsiteY84" fmla="*/ 1549668 h 3320716"/>
              <a:gd name="connsiteX85" fmla="*/ 1891674 w 2305560"/>
              <a:gd name="connsiteY85" fmla="*/ 1395664 h 3320716"/>
              <a:gd name="connsiteX86" fmla="*/ 1814672 w 2305560"/>
              <a:gd name="connsiteY86" fmla="*/ 1386038 h 3320716"/>
              <a:gd name="connsiteX87" fmla="*/ 1747295 w 2305560"/>
              <a:gd name="connsiteY87" fmla="*/ 1309036 h 3320716"/>
              <a:gd name="connsiteX88" fmla="*/ 1728044 w 2305560"/>
              <a:gd name="connsiteY88" fmla="*/ 1280160 h 3320716"/>
              <a:gd name="connsiteX89" fmla="*/ 1708794 w 2305560"/>
              <a:gd name="connsiteY89" fmla="*/ 1222409 h 3320716"/>
              <a:gd name="connsiteX90" fmla="*/ 1689543 w 2305560"/>
              <a:gd name="connsiteY90" fmla="*/ 1116531 h 3320716"/>
              <a:gd name="connsiteX91" fmla="*/ 1651042 w 2305560"/>
              <a:gd name="connsiteY91" fmla="*/ 1058779 h 3320716"/>
              <a:gd name="connsiteX92" fmla="*/ 1641417 w 2305560"/>
              <a:gd name="connsiteY92" fmla="*/ 1029904 h 3320716"/>
              <a:gd name="connsiteX93" fmla="*/ 1602916 w 2305560"/>
              <a:gd name="connsiteY93" fmla="*/ 972152 h 3320716"/>
              <a:gd name="connsiteX94" fmla="*/ 1593291 w 2305560"/>
              <a:gd name="connsiteY94" fmla="*/ 924026 h 3320716"/>
              <a:gd name="connsiteX95" fmla="*/ 1545164 w 2305560"/>
              <a:gd name="connsiteY95" fmla="*/ 914400 h 3320716"/>
              <a:gd name="connsiteX96" fmla="*/ 1535539 w 2305560"/>
              <a:gd name="connsiteY96" fmla="*/ 770021 h 3320716"/>
              <a:gd name="connsiteX97" fmla="*/ 1545164 w 2305560"/>
              <a:gd name="connsiteY97" fmla="*/ 741146 h 3320716"/>
              <a:gd name="connsiteX98" fmla="*/ 1602916 w 2305560"/>
              <a:gd name="connsiteY98" fmla="*/ 693019 h 332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2305560" h="3320716">
                <a:moveTo>
                  <a:pt x="1602916" y="693019"/>
                </a:moveTo>
                <a:cubicBezTo>
                  <a:pt x="1646230" y="684998"/>
                  <a:pt x="1696128" y="715949"/>
                  <a:pt x="1805047" y="693019"/>
                </a:cubicBezTo>
                <a:cubicBezTo>
                  <a:pt x="1818367" y="690215"/>
                  <a:pt x="1821483" y="669672"/>
                  <a:pt x="1833922" y="664144"/>
                </a:cubicBezTo>
                <a:cubicBezTo>
                  <a:pt x="1851756" y="656218"/>
                  <a:pt x="1872423" y="657727"/>
                  <a:pt x="1891674" y="654518"/>
                </a:cubicBezTo>
                <a:lnTo>
                  <a:pt x="1910924" y="596767"/>
                </a:lnTo>
                <a:lnTo>
                  <a:pt x="1920550" y="567891"/>
                </a:lnTo>
                <a:cubicBezTo>
                  <a:pt x="1917341" y="532598"/>
                  <a:pt x="1920924" y="496011"/>
                  <a:pt x="1910924" y="462013"/>
                </a:cubicBezTo>
                <a:cubicBezTo>
                  <a:pt x="1900805" y="427609"/>
                  <a:pt x="1858621" y="390459"/>
                  <a:pt x="1833922" y="365760"/>
                </a:cubicBezTo>
                <a:cubicBezTo>
                  <a:pt x="1813470" y="263497"/>
                  <a:pt x="1816518" y="299164"/>
                  <a:pt x="1833922" y="125129"/>
                </a:cubicBezTo>
                <a:cubicBezTo>
                  <a:pt x="1843664" y="27706"/>
                  <a:pt x="1835103" y="46946"/>
                  <a:pt x="1882049" y="0"/>
                </a:cubicBezTo>
                <a:cubicBezTo>
                  <a:pt x="1914133" y="3209"/>
                  <a:pt x="1946883" y="2376"/>
                  <a:pt x="1978301" y="9626"/>
                </a:cubicBezTo>
                <a:cubicBezTo>
                  <a:pt x="2121067" y="42572"/>
                  <a:pt x="1903718" y="18141"/>
                  <a:pt x="2036053" y="38501"/>
                </a:cubicBezTo>
                <a:cubicBezTo>
                  <a:pt x="2067922" y="43404"/>
                  <a:pt x="2100222" y="44918"/>
                  <a:pt x="2132306" y="48127"/>
                </a:cubicBezTo>
                <a:cubicBezTo>
                  <a:pt x="2125889" y="57752"/>
                  <a:pt x="2113697" y="65453"/>
                  <a:pt x="2113055" y="77003"/>
                </a:cubicBezTo>
                <a:cubicBezTo>
                  <a:pt x="2103652" y="246239"/>
                  <a:pt x="2100673" y="178055"/>
                  <a:pt x="2141931" y="250257"/>
                </a:cubicBezTo>
                <a:cubicBezTo>
                  <a:pt x="2149050" y="262715"/>
                  <a:pt x="2153799" y="276454"/>
                  <a:pt x="2161181" y="288758"/>
                </a:cubicBezTo>
                <a:cubicBezTo>
                  <a:pt x="2173084" y="308597"/>
                  <a:pt x="2186848" y="327259"/>
                  <a:pt x="2199682" y="346510"/>
                </a:cubicBezTo>
                <a:lnTo>
                  <a:pt x="2218933" y="375386"/>
                </a:lnTo>
                <a:cubicBezTo>
                  <a:pt x="2225274" y="394409"/>
                  <a:pt x="2230846" y="419566"/>
                  <a:pt x="2247809" y="433137"/>
                </a:cubicBezTo>
                <a:cubicBezTo>
                  <a:pt x="2255731" y="439475"/>
                  <a:pt x="2267059" y="439554"/>
                  <a:pt x="2276684" y="442763"/>
                </a:cubicBezTo>
                <a:cubicBezTo>
                  <a:pt x="2273476" y="503723"/>
                  <a:pt x="2271408" y="564754"/>
                  <a:pt x="2267059" y="625643"/>
                </a:cubicBezTo>
                <a:cubicBezTo>
                  <a:pt x="2264989" y="654623"/>
                  <a:pt x="2257071" y="683219"/>
                  <a:pt x="2257434" y="712270"/>
                </a:cubicBezTo>
                <a:cubicBezTo>
                  <a:pt x="2265327" y="1343740"/>
                  <a:pt x="2240236" y="1176994"/>
                  <a:pt x="2286310" y="1453415"/>
                </a:cubicBezTo>
                <a:cubicBezTo>
                  <a:pt x="2295415" y="1735668"/>
                  <a:pt x="2305560" y="2005763"/>
                  <a:pt x="2305560" y="2290813"/>
                </a:cubicBezTo>
                <a:cubicBezTo>
                  <a:pt x="2305560" y="2544299"/>
                  <a:pt x="2301630" y="2797787"/>
                  <a:pt x="2295935" y="3051209"/>
                </a:cubicBezTo>
                <a:cubicBezTo>
                  <a:pt x="2295211" y="3083445"/>
                  <a:pt x="2289871" y="3115414"/>
                  <a:pt x="2286310" y="3147461"/>
                </a:cubicBezTo>
                <a:cubicBezTo>
                  <a:pt x="2285867" y="3151452"/>
                  <a:pt x="2269821" y="3282634"/>
                  <a:pt x="2267059" y="3291840"/>
                </a:cubicBezTo>
                <a:cubicBezTo>
                  <a:pt x="2263735" y="3302920"/>
                  <a:pt x="2254226" y="3311091"/>
                  <a:pt x="2247809" y="3320716"/>
                </a:cubicBezTo>
                <a:cubicBezTo>
                  <a:pt x="2124419" y="3279588"/>
                  <a:pt x="2258967" y="3321393"/>
                  <a:pt x="1930175" y="3301466"/>
                </a:cubicBezTo>
                <a:cubicBezTo>
                  <a:pt x="1920048" y="3300852"/>
                  <a:pt x="1911248" y="3293830"/>
                  <a:pt x="1901299" y="3291840"/>
                </a:cubicBezTo>
                <a:cubicBezTo>
                  <a:pt x="1879053" y="3287391"/>
                  <a:pt x="1856586" y="3283245"/>
                  <a:pt x="1833922" y="3282215"/>
                </a:cubicBezTo>
                <a:cubicBezTo>
                  <a:pt x="1715290" y="3276823"/>
                  <a:pt x="1596499" y="3275798"/>
                  <a:pt x="1477788" y="3272590"/>
                </a:cubicBezTo>
                <a:cubicBezTo>
                  <a:pt x="1360250" y="3233412"/>
                  <a:pt x="1489014" y="3272590"/>
                  <a:pt x="1179404" y="3272590"/>
                </a:cubicBezTo>
                <a:cubicBezTo>
                  <a:pt x="916294" y="3272590"/>
                  <a:pt x="653223" y="3266173"/>
                  <a:pt x="390133" y="3262965"/>
                </a:cubicBezTo>
                <a:cubicBezTo>
                  <a:pt x="354840" y="3259756"/>
                  <a:pt x="319649" y="3255109"/>
                  <a:pt x="284255" y="3253339"/>
                </a:cubicBezTo>
                <a:cubicBezTo>
                  <a:pt x="191272" y="3248690"/>
                  <a:pt x="95242" y="3267078"/>
                  <a:pt x="5122" y="3243714"/>
                </a:cubicBezTo>
                <a:cubicBezTo>
                  <a:pt x="-16858" y="3238015"/>
                  <a:pt x="38709" y="3166916"/>
                  <a:pt x="43623" y="3157087"/>
                </a:cubicBezTo>
                <a:cubicBezTo>
                  <a:pt x="48160" y="3148012"/>
                  <a:pt x="50040" y="3137836"/>
                  <a:pt x="53249" y="3128211"/>
                </a:cubicBezTo>
                <a:cubicBezTo>
                  <a:pt x="56457" y="3076876"/>
                  <a:pt x="32457" y="3015684"/>
                  <a:pt x="62874" y="2974207"/>
                </a:cubicBezTo>
                <a:cubicBezTo>
                  <a:pt x="81942" y="2948205"/>
                  <a:pt x="127165" y="2979571"/>
                  <a:pt x="159127" y="2983832"/>
                </a:cubicBezTo>
                <a:cubicBezTo>
                  <a:pt x="175343" y="2985994"/>
                  <a:pt x="191084" y="2990969"/>
                  <a:pt x="207253" y="2993457"/>
                </a:cubicBezTo>
                <a:cubicBezTo>
                  <a:pt x="232819" y="2997390"/>
                  <a:pt x="258588" y="2999874"/>
                  <a:pt x="284255" y="3003083"/>
                </a:cubicBezTo>
                <a:cubicBezTo>
                  <a:pt x="332381" y="2999874"/>
                  <a:pt x="380886" y="3000278"/>
                  <a:pt x="428634" y="2993457"/>
                </a:cubicBezTo>
                <a:cubicBezTo>
                  <a:pt x="448722" y="2990587"/>
                  <a:pt x="486386" y="2974207"/>
                  <a:pt x="486386" y="2974207"/>
                </a:cubicBezTo>
                <a:cubicBezTo>
                  <a:pt x="496011" y="2967790"/>
                  <a:pt x="504914" y="2960129"/>
                  <a:pt x="515261" y="2954956"/>
                </a:cubicBezTo>
                <a:cubicBezTo>
                  <a:pt x="529068" y="2948052"/>
                  <a:pt x="570304" y="2938789"/>
                  <a:pt x="582638" y="2935706"/>
                </a:cubicBezTo>
                <a:cubicBezTo>
                  <a:pt x="592263" y="2929289"/>
                  <a:pt x="600943" y="2921153"/>
                  <a:pt x="611514" y="2916455"/>
                </a:cubicBezTo>
                <a:cubicBezTo>
                  <a:pt x="630057" y="2908214"/>
                  <a:pt x="669266" y="2897205"/>
                  <a:pt x="669266" y="2897205"/>
                </a:cubicBezTo>
                <a:lnTo>
                  <a:pt x="727017" y="2858704"/>
                </a:lnTo>
                <a:lnTo>
                  <a:pt x="755893" y="2839453"/>
                </a:lnTo>
                <a:cubicBezTo>
                  <a:pt x="780084" y="2766876"/>
                  <a:pt x="747452" y="2856333"/>
                  <a:pt x="784769" y="2781701"/>
                </a:cubicBezTo>
                <a:cubicBezTo>
                  <a:pt x="789306" y="2772626"/>
                  <a:pt x="788766" y="2761268"/>
                  <a:pt x="794394" y="2752826"/>
                </a:cubicBezTo>
                <a:cubicBezTo>
                  <a:pt x="801945" y="2741500"/>
                  <a:pt x="812935" y="2732809"/>
                  <a:pt x="823270" y="2723950"/>
                </a:cubicBezTo>
                <a:cubicBezTo>
                  <a:pt x="835450" y="2713510"/>
                  <a:pt x="847422" y="2702248"/>
                  <a:pt x="861771" y="2695074"/>
                </a:cubicBezTo>
                <a:cubicBezTo>
                  <a:pt x="897825" y="2677047"/>
                  <a:pt x="929631" y="2674647"/>
                  <a:pt x="967649" y="2666198"/>
                </a:cubicBezTo>
                <a:cubicBezTo>
                  <a:pt x="1011291" y="2656500"/>
                  <a:pt x="1015911" y="2653320"/>
                  <a:pt x="1063901" y="2637323"/>
                </a:cubicBezTo>
                <a:cubicBezTo>
                  <a:pt x="1073526" y="2634114"/>
                  <a:pt x="1084335" y="2633325"/>
                  <a:pt x="1092777" y="2627697"/>
                </a:cubicBezTo>
                <a:cubicBezTo>
                  <a:pt x="1102402" y="2621280"/>
                  <a:pt x="1111020" y="2613004"/>
                  <a:pt x="1121653" y="2608447"/>
                </a:cubicBezTo>
                <a:cubicBezTo>
                  <a:pt x="1133812" y="2603236"/>
                  <a:pt x="1147483" y="2602622"/>
                  <a:pt x="1160154" y="2598821"/>
                </a:cubicBezTo>
                <a:cubicBezTo>
                  <a:pt x="1179590" y="2592990"/>
                  <a:pt x="1217906" y="2579571"/>
                  <a:pt x="1217906" y="2579571"/>
                </a:cubicBezTo>
                <a:cubicBezTo>
                  <a:pt x="1227531" y="2573154"/>
                  <a:pt x="1236210" y="2565018"/>
                  <a:pt x="1246781" y="2560320"/>
                </a:cubicBezTo>
                <a:cubicBezTo>
                  <a:pt x="1265324" y="2552079"/>
                  <a:pt x="1304533" y="2541070"/>
                  <a:pt x="1304533" y="2541070"/>
                </a:cubicBezTo>
                <a:cubicBezTo>
                  <a:pt x="1314158" y="2534653"/>
                  <a:pt x="1323062" y="2526993"/>
                  <a:pt x="1333409" y="2521819"/>
                </a:cubicBezTo>
                <a:cubicBezTo>
                  <a:pt x="1413118" y="2481964"/>
                  <a:pt x="1308395" y="2548119"/>
                  <a:pt x="1391160" y="2492944"/>
                </a:cubicBezTo>
                <a:cubicBezTo>
                  <a:pt x="1397577" y="2483319"/>
                  <a:pt x="1405713" y="2474639"/>
                  <a:pt x="1410411" y="2464068"/>
                </a:cubicBezTo>
                <a:cubicBezTo>
                  <a:pt x="1418652" y="2445525"/>
                  <a:pt x="1429661" y="2406316"/>
                  <a:pt x="1429661" y="2406316"/>
                </a:cubicBezTo>
                <a:cubicBezTo>
                  <a:pt x="1426453" y="2374232"/>
                  <a:pt x="1431055" y="2340367"/>
                  <a:pt x="1420036" y="2310064"/>
                </a:cubicBezTo>
                <a:cubicBezTo>
                  <a:pt x="1416569" y="2300529"/>
                  <a:pt x="1400486" y="2304435"/>
                  <a:pt x="1391160" y="2300438"/>
                </a:cubicBezTo>
                <a:cubicBezTo>
                  <a:pt x="1377972" y="2294786"/>
                  <a:pt x="1365493" y="2287605"/>
                  <a:pt x="1352659" y="2281188"/>
                </a:cubicBezTo>
                <a:cubicBezTo>
                  <a:pt x="1329226" y="2210886"/>
                  <a:pt x="1338331" y="2243122"/>
                  <a:pt x="1323783" y="2184935"/>
                </a:cubicBezTo>
                <a:cubicBezTo>
                  <a:pt x="1326992" y="2133600"/>
                  <a:pt x="1313825" y="2078492"/>
                  <a:pt x="1333409" y="2030931"/>
                </a:cubicBezTo>
                <a:cubicBezTo>
                  <a:pt x="1340840" y="2012885"/>
                  <a:pt x="1372109" y="2025540"/>
                  <a:pt x="1391160" y="2021306"/>
                </a:cubicBezTo>
                <a:cubicBezTo>
                  <a:pt x="1414836" y="2016044"/>
                  <a:pt x="1430035" y="2008161"/>
                  <a:pt x="1448912" y="1992430"/>
                </a:cubicBezTo>
                <a:cubicBezTo>
                  <a:pt x="1459369" y="1983716"/>
                  <a:pt x="1468163" y="1973179"/>
                  <a:pt x="1477788" y="1963554"/>
                </a:cubicBezTo>
                <a:cubicBezTo>
                  <a:pt x="1480996" y="1953929"/>
                  <a:pt x="1485423" y="1944627"/>
                  <a:pt x="1487413" y="1934678"/>
                </a:cubicBezTo>
                <a:cubicBezTo>
                  <a:pt x="1491862" y="1912432"/>
                  <a:pt x="1488894" y="1888476"/>
                  <a:pt x="1497038" y="1867301"/>
                </a:cubicBezTo>
                <a:cubicBezTo>
                  <a:pt x="1529122" y="1783883"/>
                  <a:pt x="1535540" y="1828800"/>
                  <a:pt x="1593291" y="1771049"/>
                </a:cubicBezTo>
                <a:cubicBezTo>
                  <a:pt x="1677654" y="1686686"/>
                  <a:pt x="1570638" y="1789926"/>
                  <a:pt x="1651042" y="1722923"/>
                </a:cubicBezTo>
                <a:cubicBezTo>
                  <a:pt x="1725155" y="1661162"/>
                  <a:pt x="1637099" y="1722593"/>
                  <a:pt x="1708794" y="1674796"/>
                </a:cubicBezTo>
                <a:cubicBezTo>
                  <a:pt x="1715211" y="1665171"/>
                  <a:pt x="1719157" y="1653326"/>
                  <a:pt x="1728044" y="1645920"/>
                </a:cubicBezTo>
                <a:cubicBezTo>
                  <a:pt x="1739067" y="1636734"/>
                  <a:pt x="1753357" y="1632322"/>
                  <a:pt x="1766546" y="1626670"/>
                </a:cubicBezTo>
                <a:cubicBezTo>
                  <a:pt x="1801548" y="1611670"/>
                  <a:pt x="1809243" y="1617181"/>
                  <a:pt x="1853173" y="1607419"/>
                </a:cubicBezTo>
                <a:cubicBezTo>
                  <a:pt x="1863077" y="1605218"/>
                  <a:pt x="1872424" y="1601002"/>
                  <a:pt x="1882049" y="1597794"/>
                </a:cubicBezTo>
                <a:cubicBezTo>
                  <a:pt x="1888466" y="1588169"/>
                  <a:pt x="1893119" y="1577098"/>
                  <a:pt x="1901299" y="1568918"/>
                </a:cubicBezTo>
                <a:cubicBezTo>
                  <a:pt x="1909479" y="1560738"/>
                  <a:pt x="1928740" y="1561147"/>
                  <a:pt x="1930175" y="1549668"/>
                </a:cubicBezTo>
                <a:cubicBezTo>
                  <a:pt x="1935217" y="1509337"/>
                  <a:pt x="1954040" y="1412673"/>
                  <a:pt x="1891674" y="1395664"/>
                </a:cubicBezTo>
                <a:cubicBezTo>
                  <a:pt x="1866718" y="1388858"/>
                  <a:pt x="1840339" y="1389247"/>
                  <a:pt x="1814672" y="1386038"/>
                </a:cubicBezTo>
                <a:cubicBezTo>
                  <a:pt x="1769754" y="1318662"/>
                  <a:pt x="1795421" y="1341121"/>
                  <a:pt x="1747295" y="1309036"/>
                </a:cubicBezTo>
                <a:cubicBezTo>
                  <a:pt x="1740878" y="1299411"/>
                  <a:pt x="1732742" y="1290731"/>
                  <a:pt x="1728044" y="1280160"/>
                </a:cubicBezTo>
                <a:cubicBezTo>
                  <a:pt x="1719803" y="1261617"/>
                  <a:pt x="1708794" y="1222409"/>
                  <a:pt x="1708794" y="1222409"/>
                </a:cubicBezTo>
                <a:cubicBezTo>
                  <a:pt x="1706695" y="1205619"/>
                  <a:pt x="1703904" y="1142380"/>
                  <a:pt x="1689543" y="1116531"/>
                </a:cubicBezTo>
                <a:cubicBezTo>
                  <a:pt x="1678307" y="1096306"/>
                  <a:pt x="1651042" y="1058779"/>
                  <a:pt x="1651042" y="1058779"/>
                </a:cubicBezTo>
                <a:cubicBezTo>
                  <a:pt x="1647834" y="1049154"/>
                  <a:pt x="1647045" y="1038346"/>
                  <a:pt x="1641417" y="1029904"/>
                </a:cubicBezTo>
                <a:cubicBezTo>
                  <a:pt x="1605632" y="976227"/>
                  <a:pt x="1616648" y="1027080"/>
                  <a:pt x="1602916" y="972152"/>
                </a:cubicBezTo>
                <a:cubicBezTo>
                  <a:pt x="1598948" y="956281"/>
                  <a:pt x="1604859" y="935594"/>
                  <a:pt x="1593291" y="924026"/>
                </a:cubicBezTo>
                <a:cubicBezTo>
                  <a:pt x="1581723" y="912458"/>
                  <a:pt x="1561206" y="917609"/>
                  <a:pt x="1545164" y="914400"/>
                </a:cubicBezTo>
                <a:cubicBezTo>
                  <a:pt x="1506068" y="855756"/>
                  <a:pt x="1519660" y="889113"/>
                  <a:pt x="1535539" y="770021"/>
                </a:cubicBezTo>
                <a:cubicBezTo>
                  <a:pt x="1536880" y="759964"/>
                  <a:pt x="1536908" y="747043"/>
                  <a:pt x="1545164" y="741146"/>
                </a:cubicBezTo>
                <a:cubicBezTo>
                  <a:pt x="1576377" y="718851"/>
                  <a:pt x="1559602" y="701040"/>
                  <a:pt x="1602916" y="693019"/>
                </a:cubicBezTo>
                <a:close/>
              </a:path>
            </a:pathLst>
          </a:cu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6099875" y="5309224"/>
            <a:ext cx="1296144" cy="10527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ru-RU" sz="48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30579" y="5424182"/>
            <a:ext cx="612860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500" b="1" i="1" dirty="0" smtClean="0"/>
              <a:t>Респ.</a:t>
            </a:r>
          </a:p>
          <a:p>
            <a:pPr algn="ctr"/>
            <a:r>
              <a:rPr lang="ru-RU" sz="1500" b="1" i="1" dirty="0" smtClean="0"/>
              <a:t>Тыва</a:t>
            </a:r>
            <a:endParaRPr lang="ru-RU" sz="1500" b="1" i="1" dirty="0"/>
          </a:p>
        </p:txBody>
      </p:sp>
      <p:sp>
        <p:nvSpPr>
          <p:cNvPr id="12" name="Полилиния 11"/>
          <p:cNvSpPr/>
          <p:nvPr/>
        </p:nvSpPr>
        <p:spPr>
          <a:xfrm>
            <a:off x="1963554" y="5144970"/>
            <a:ext cx="900534" cy="1337912"/>
          </a:xfrm>
          <a:custGeom>
            <a:avLst/>
            <a:gdLst>
              <a:gd name="connsiteX0" fmla="*/ 48126 w 900534"/>
              <a:gd name="connsiteY0" fmla="*/ 0 h 1337912"/>
              <a:gd name="connsiteX1" fmla="*/ 96252 w 900534"/>
              <a:gd name="connsiteY1" fmla="*/ 9626 h 1337912"/>
              <a:gd name="connsiteX2" fmla="*/ 154004 w 900534"/>
              <a:gd name="connsiteY2" fmla="*/ 48127 h 1337912"/>
              <a:gd name="connsiteX3" fmla="*/ 336884 w 900534"/>
              <a:gd name="connsiteY3" fmla="*/ 38501 h 1337912"/>
              <a:gd name="connsiteX4" fmla="*/ 346509 w 900534"/>
              <a:gd name="connsiteY4" fmla="*/ 9626 h 1337912"/>
              <a:gd name="connsiteX5" fmla="*/ 375385 w 900534"/>
              <a:gd name="connsiteY5" fmla="*/ 0 h 1337912"/>
              <a:gd name="connsiteX6" fmla="*/ 452387 w 900534"/>
              <a:gd name="connsiteY6" fmla="*/ 9626 h 1337912"/>
              <a:gd name="connsiteX7" fmla="*/ 471638 w 900534"/>
              <a:gd name="connsiteY7" fmla="*/ 38501 h 1337912"/>
              <a:gd name="connsiteX8" fmla="*/ 481263 w 900534"/>
              <a:gd name="connsiteY8" fmla="*/ 67377 h 1337912"/>
              <a:gd name="connsiteX9" fmla="*/ 500513 w 900534"/>
              <a:gd name="connsiteY9" fmla="*/ 96253 h 1337912"/>
              <a:gd name="connsiteX10" fmla="*/ 510139 w 900534"/>
              <a:gd name="connsiteY10" fmla="*/ 125129 h 1337912"/>
              <a:gd name="connsiteX11" fmla="*/ 539014 w 900534"/>
              <a:gd name="connsiteY11" fmla="*/ 134754 h 1337912"/>
              <a:gd name="connsiteX12" fmla="*/ 606391 w 900534"/>
              <a:gd name="connsiteY12" fmla="*/ 154005 h 1337912"/>
              <a:gd name="connsiteX13" fmla="*/ 693019 w 900534"/>
              <a:gd name="connsiteY13" fmla="*/ 231007 h 1337912"/>
              <a:gd name="connsiteX14" fmla="*/ 721894 w 900534"/>
              <a:gd name="connsiteY14" fmla="*/ 250257 h 1337912"/>
              <a:gd name="connsiteX15" fmla="*/ 741145 w 900534"/>
              <a:gd name="connsiteY15" fmla="*/ 279133 h 1337912"/>
              <a:gd name="connsiteX16" fmla="*/ 770021 w 900534"/>
              <a:gd name="connsiteY16" fmla="*/ 288758 h 1337912"/>
              <a:gd name="connsiteX17" fmla="*/ 837398 w 900534"/>
              <a:gd name="connsiteY17" fmla="*/ 298383 h 1337912"/>
              <a:gd name="connsiteX18" fmla="*/ 885524 w 900534"/>
              <a:gd name="connsiteY18" fmla="*/ 404261 h 1337912"/>
              <a:gd name="connsiteX19" fmla="*/ 827772 w 900534"/>
              <a:gd name="connsiteY19" fmla="*/ 413887 h 1337912"/>
              <a:gd name="connsiteX20" fmla="*/ 798897 w 900534"/>
              <a:gd name="connsiteY20" fmla="*/ 481263 h 1337912"/>
              <a:gd name="connsiteX21" fmla="*/ 789271 w 900534"/>
              <a:gd name="connsiteY21" fmla="*/ 519765 h 1337912"/>
              <a:gd name="connsiteX22" fmla="*/ 770021 w 900534"/>
              <a:gd name="connsiteY22" fmla="*/ 577516 h 1337912"/>
              <a:gd name="connsiteX23" fmla="*/ 779646 w 900534"/>
              <a:gd name="connsiteY23" fmla="*/ 750771 h 1337912"/>
              <a:gd name="connsiteX24" fmla="*/ 770021 w 900534"/>
              <a:gd name="connsiteY24" fmla="*/ 789272 h 1337912"/>
              <a:gd name="connsiteX25" fmla="*/ 702644 w 900534"/>
              <a:gd name="connsiteY25" fmla="*/ 818148 h 1337912"/>
              <a:gd name="connsiteX26" fmla="*/ 644892 w 900534"/>
              <a:gd name="connsiteY26" fmla="*/ 856649 h 1337912"/>
              <a:gd name="connsiteX27" fmla="*/ 616017 w 900534"/>
              <a:gd name="connsiteY27" fmla="*/ 875899 h 1337912"/>
              <a:gd name="connsiteX28" fmla="*/ 596766 w 900534"/>
              <a:gd name="connsiteY28" fmla="*/ 904775 h 1337912"/>
              <a:gd name="connsiteX29" fmla="*/ 587141 w 900534"/>
              <a:gd name="connsiteY29" fmla="*/ 933651 h 1337912"/>
              <a:gd name="connsiteX30" fmla="*/ 548640 w 900534"/>
              <a:gd name="connsiteY30" fmla="*/ 991402 h 1337912"/>
              <a:gd name="connsiteX31" fmla="*/ 529389 w 900534"/>
              <a:gd name="connsiteY31" fmla="*/ 1020278 h 1337912"/>
              <a:gd name="connsiteX32" fmla="*/ 500513 w 900534"/>
              <a:gd name="connsiteY32" fmla="*/ 1106906 h 1337912"/>
              <a:gd name="connsiteX33" fmla="*/ 490888 w 900534"/>
              <a:gd name="connsiteY33" fmla="*/ 1135781 h 1337912"/>
              <a:gd name="connsiteX34" fmla="*/ 471638 w 900534"/>
              <a:gd name="connsiteY34" fmla="*/ 1164657 h 1337912"/>
              <a:gd name="connsiteX35" fmla="*/ 500513 w 900534"/>
              <a:gd name="connsiteY35" fmla="*/ 1260910 h 1337912"/>
              <a:gd name="connsiteX36" fmla="*/ 539014 w 900534"/>
              <a:gd name="connsiteY36" fmla="*/ 1270535 h 1337912"/>
              <a:gd name="connsiteX37" fmla="*/ 558265 w 900534"/>
              <a:gd name="connsiteY37" fmla="*/ 1299411 h 1337912"/>
              <a:gd name="connsiteX38" fmla="*/ 548640 w 900534"/>
              <a:gd name="connsiteY38" fmla="*/ 1337912 h 1337912"/>
              <a:gd name="connsiteX39" fmla="*/ 211755 w 900534"/>
              <a:gd name="connsiteY39" fmla="*/ 1318661 h 1337912"/>
              <a:gd name="connsiteX40" fmla="*/ 9625 w 900534"/>
              <a:gd name="connsiteY40" fmla="*/ 1309036 h 1337912"/>
              <a:gd name="connsiteX41" fmla="*/ 19250 w 900534"/>
              <a:gd name="connsiteY41" fmla="*/ 510139 h 1337912"/>
              <a:gd name="connsiteX42" fmla="*/ 9625 w 900534"/>
              <a:gd name="connsiteY42" fmla="*/ 481263 h 1337912"/>
              <a:gd name="connsiteX43" fmla="*/ 0 w 900534"/>
              <a:gd name="connsiteY43" fmla="*/ 442762 h 1337912"/>
              <a:gd name="connsiteX44" fmla="*/ 9625 w 900534"/>
              <a:gd name="connsiteY44" fmla="*/ 240632 h 1337912"/>
              <a:gd name="connsiteX45" fmla="*/ 19250 w 900534"/>
              <a:gd name="connsiteY45" fmla="*/ 211756 h 1337912"/>
              <a:gd name="connsiteX46" fmla="*/ 28875 w 900534"/>
              <a:gd name="connsiteY46" fmla="*/ 173255 h 1337912"/>
              <a:gd name="connsiteX47" fmla="*/ 115503 w 900534"/>
              <a:gd name="connsiteY47" fmla="*/ 38501 h 1337912"/>
              <a:gd name="connsiteX48" fmla="*/ 182880 w 900534"/>
              <a:gd name="connsiteY48" fmla="*/ 125129 h 1337912"/>
              <a:gd name="connsiteX49" fmla="*/ 211755 w 900534"/>
              <a:gd name="connsiteY49" fmla="*/ 105878 h 1337912"/>
              <a:gd name="connsiteX50" fmla="*/ 240631 w 900534"/>
              <a:gd name="connsiteY50" fmla="*/ 77002 h 1337912"/>
              <a:gd name="connsiteX51" fmla="*/ 250257 w 900534"/>
              <a:gd name="connsiteY51" fmla="*/ 67377 h 1337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00534" h="1337912">
                <a:moveTo>
                  <a:pt x="48126" y="0"/>
                </a:moveTo>
                <a:cubicBezTo>
                  <a:pt x="64168" y="3209"/>
                  <a:pt x="81359" y="2856"/>
                  <a:pt x="96252" y="9626"/>
                </a:cubicBezTo>
                <a:cubicBezTo>
                  <a:pt x="117315" y="19200"/>
                  <a:pt x="154004" y="48127"/>
                  <a:pt x="154004" y="48127"/>
                </a:cubicBezTo>
                <a:cubicBezTo>
                  <a:pt x="214964" y="44918"/>
                  <a:pt x="277025" y="50473"/>
                  <a:pt x="336884" y="38501"/>
                </a:cubicBezTo>
                <a:cubicBezTo>
                  <a:pt x="346833" y="36511"/>
                  <a:pt x="339335" y="16800"/>
                  <a:pt x="346509" y="9626"/>
                </a:cubicBezTo>
                <a:cubicBezTo>
                  <a:pt x="353683" y="2452"/>
                  <a:pt x="365760" y="3209"/>
                  <a:pt x="375385" y="0"/>
                </a:cubicBezTo>
                <a:cubicBezTo>
                  <a:pt x="401052" y="3209"/>
                  <a:pt x="428370" y="19"/>
                  <a:pt x="452387" y="9626"/>
                </a:cubicBezTo>
                <a:cubicBezTo>
                  <a:pt x="463128" y="13922"/>
                  <a:pt x="466465" y="28154"/>
                  <a:pt x="471638" y="38501"/>
                </a:cubicBezTo>
                <a:cubicBezTo>
                  <a:pt x="476175" y="47576"/>
                  <a:pt x="476726" y="58302"/>
                  <a:pt x="481263" y="67377"/>
                </a:cubicBezTo>
                <a:cubicBezTo>
                  <a:pt x="486436" y="77724"/>
                  <a:pt x="495340" y="85906"/>
                  <a:pt x="500513" y="96253"/>
                </a:cubicBezTo>
                <a:cubicBezTo>
                  <a:pt x="505050" y="105328"/>
                  <a:pt x="502965" y="117955"/>
                  <a:pt x="510139" y="125129"/>
                </a:cubicBezTo>
                <a:cubicBezTo>
                  <a:pt x="517313" y="132303"/>
                  <a:pt x="529259" y="131967"/>
                  <a:pt x="539014" y="134754"/>
                </a:cubicBezTo>
                <a:cubicBezTo>
                  <a:pt x="553414" y="138868"/>
                  <a:pt x="591000" y="146310"/>
                  <a:pt x="606391" y="154005"/>
                </a:cubicBezTo>
                <a:cubicBezTo>
                  <a:pt x="662429" y="182024"/>
                  <a:pt x="616475" y="179977"/>
                  <a:pt x="693019" y="231007"/>
                </a:cubicBezTo>
                <a:lnTo>
                  <a:pt x="721894" y="250257"/>
                </a:lnTo>
                <a:cubicBezTo>
                  <a:pt x="728311" y="259882"/>
                  <a:pt x="732112" y="271906"/>
                  <a:pt x="741145" y="279133"/>
                </a:cubicBezTo>
                <a:cubicBezTo>
                  <a:pt x="749068" y="285471"/>
                  <a:pt x="760072" y="286768"/>
                  <a:pt x="770021" y="288758"/>
                </a:cubicBezTo>
                <a:cubicBezTo>
                  <a:pt x="792267" y="293207"/>
                  <a:pt x="814939" y="295175"/>
                  <a:pt x="837398" y="298383"/>
                </a:cubicBezTo>
                <a:cubicBezTo>
                  <a:pt x="851166" y="312151"/>
                  <a:pt x="933870" y="362822"/>
                  <a:pt x="885524" y="404261"/>
                </a:cubicBezTo>
                <a:cubicBezTo>
                  <a:pt x="870706" y="416962"/>
                  <a:pt x="847023" y="410678"/>
                  <a:pt x="827772" y="413887"/>
                </a:cubicBezTo>
                <a:cubicBezTo>
                  <a:pt x="800140" y="524417"/>
                  <a:pt x="838778" y="388208"/>
                  <a:pt x="798897" y="481263"/>
                </a:cubicBezTo>
                <a:cubicBezTo>
                  <a:pt x="793686" y="493422"/>
                  <a:pt x="793072" y="507094"/>
                  <a:pt x="789271" y="519765"/>
                </a:cubicBezTo>
                <a:cubicBezTo>
                  <a:pt x="783440" y="539201"/>
                  <a:pt x="770021" y="577516"/>
                  <a:pt x="770021" y="577516"/>
                </a:cubicBezTo>
                <a:cubicBezTo>
                  <a:pt x="773229" y="635268"/>
                  <a:pt x="779646" y="692930"/>
                  <a:pt x="779646" y="750771"/>
                </a:cubicBezTo>
                <a:cubicBezTo>
                  <a:pt x="779646" y="764000"/>
                  <a:pt x="777359" y="778265"/>
                  <a:pt x="770021" y="789272"/>
                </a:cubicBezTo>
                <a:cubicBezTo>
                  <a:pt x="756728" y="809212"/>
                  <a:pt x="721961" y="813318"/>
                  <a:pt x="702644" y="818148"/>
                </a:cubicBezTo>
                <a:lnTo>
                  <a:pt x="644892" y="856649"/>
                </a:lnTo>
                <a:lnTo>
                  <a:pt x="616017" y="875899"/>
                </a:lnTo>
                <a:cubicBezTo>
                  <a:pt x="609600" y="885524"/>
                  <a:pt x="601939" y="894428"/>
                  <a:pt x="596766" y="904775"/>
                </a:cubicBezTo>
                <a:cubicBezTo>
                  <a:pt x="592229" y="913850"/>
                  <a:pt x="592068" y="924782"/>
                  <a:pt x="587141" y="933651"/>
                </a:cubicBezTo>
                <a:cubicBezTo>
                  <a:pt x="575905" y="953876"/>
                  <a:pt x="561474" y="972152"/>
                  <a:pt x="548640" y="991402"/>
                </a:cubicBezTo>
                <a:lnTo>
                  <a:pt x="529389" y="1020278"/>
                </a:lnTo>
                <a:lnTo>
                  <a:pt x="500513" y="1106906"/>
                </a:lnTo>
                <a:cubicBezTo>
                  <a:pt x="497305" y="1116531"/>
                  <a:pt x="496516" y="1127339"/>
                  <a:pt x="490888" y="1135781"/>
                </a:cubicBezTo>
                <a:lnTo>
                  <a:pt x="471638" y="1164657"/>
                </a:lnTo>
                <a:cubicBezTo>
                  <a:pt x="474684" y="1185979"/>
                  <a:pt x="472868" y="1242480"/>
                  <a:pt x="500513" y="1260910"/>
                </a:cubicBezTo>
                <a:cubicBezTo>
                  <a:pt x="511520" y="1268248"/>
                  <a:pt x="526180" y="1267327"/>
                  <a:pt x="539014" y="1270535"/>
                </a:cubicBezTo>
                <a:cubicBezTo>
                  <a:pt x="545431" y="1280160"/>
                  <a:pt x="556629" y="1287959"/>
                  <a:pt x="558265" y="1299411"/>
                </a:cubicBezTo>
                <a:cubicBezTo>
                  <a:pt x="560136" y="1312507"/>
                  <a:pt x="561848" y="1337178"/>
                  <a:pt x="548640" y="1337912"/>
                </a:cubicBezTo>
                <a:lnTo>
                  <a:pt x="211755" y="1318661"/>
                </a:lnTo>
                <a:lnTo>
                  <a:pt x="9625" y="1309036"/>
                </a:lnTo>
                <a:cubicBezTo>
                  <a:pt x="106305" y="1018990"/>
                  <a:pt x="37647" y="1246048"/>
                  <a:pt x="19250" y="510139"/>
                </a:cubicBezTo>
                <a:cubicBezTo>
                  <a:pt x="18996" y="499996"/>
                  <a:pt x="12412" y="491019"/>
                  <a:pt x="9625" y="481263"/>
                </a:cubicBezTo>
                <a:cubicBezTo>
                  <a:pt x="5991" y="468543"/>
                  <a:pt x="3208" y="455596"/>
                  <a:pt x="0" y="442762"/>
                </a:cubicBezTo>
                <a:cubicBezTo>
                  <a:pt x="3208" y="375385"/>
                  <a:pt x="4023" y="307852"/>
                  <a:pt x="9625" y="240632"/>
                </a:cubicBezTo>
                <a:cubicBezTo>
                  <a:pt x="10468" y="230521"/>
                  <a:pt x="16463" y="221512"/>
                  <a:pt x="19250" y="211756"/>
                </a:cubicBezTo>
                <a:cubicBezTo>
                  <a:pt x="22884" y="199036"/>
                  <a:pt x="25667" y="186089"/>
                  <a:pt x="28875" y="173255"/>
                </a:cubicBezTo>
                <a:cubicBezTo>
                  <a:pt x="30982" y="141653"/>
                  <a:pt x="-4404" y="-51429"/>
                  <a:pt x="115503" y="38501"/>
                </a:cubicBezTo>
                <a:cubicBezTo>
                  <a:pt x="287665" y="167622"/>
                  <a:pt x="81127" y="91209"/>
                  <a:pt x="182880" y="125129"/>
                </a:cubicBezTo>
                <a:cubicBezTo>
                  <a:pt x="192505" y="118712"/>
                  <a:pt x="202868" y="113284"/>
                  <a:pt x="211755" y="105878"/>
                </a:cubicBezTo>
                <a:cubicBezTo>
                  <a:pt x="222212" y="97164"/>
                  <a:pt x="231006" y="86627"/>
                  <a:pt x="240631" y="77002"/>
                </a:cubicBezTo>
                <a:lnTo>
                  <a:pt x="250257" y="67377"/>
                </a:lnTo>
              </a:path>
            </a:pathLst>
          </a:cu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688937" y="5192332"/>
            <a:ext cx="1296144" cy="10527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ru-RU" sz="48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589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4" grpId="0" animBg="1"/>
      <p:bldP spid="28" grpId="0"/>
      <p:bldP spid="10" grpId="0" animBg="1"/>
      <p:bldP spid="26" grpId="0"/>
      <p:bldP spid="8" grpId="0" animBg="1"/>
      <p:bldP spid="29" grpId="0"/>
      <p:bldP spid="25" grpId="0" animBg="1"/>
      <p:bldP spid="30" grpId="0"/>
      <p:bldP spid="12" grpId="0" animBg="1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4" descr="picture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33" y="880492"/>
            <a:ext cx="8568952" cy="54288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56324" name="AutoShape 6"/>
          <p:cNvSpPr>
            <a:spLocks noChangeArrowheads="1"/>
          </p:cNvSpPr>
          <p:nvPr/>
        </p:nvSpPr>
        <p:spPr bwMode="auto">
          <a:xfrm>
            <a:off x="5364088" y="1734725"/>
            <a:ext cx="519100" cy="2061592"/>
          </a:xfrm>
          <a:prstGeom prst="upArrow">
            <a:avLst>
              <a:gd name="adj1" fmla="val 50000"/>
              <a:gd name="adj2" fmla="val 1041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wrap="none" anchor="ctr"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3000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6325" name="AutoShape 7"/>
          <p:cNvSpPr>
            <a:spLocks noChangeArrowheads="1"/>
          </p:cNvSpPr>
          <p:nvPr/>
        </p:nvSpPr>
        <p:spPr bwMode="auto">
          <a:xfrm>
            <a:off x="6444208" y="4221088"/>
            <a:ext cx="1524000" cy="537592"/>
          </a:xfrm>
          <a:prstGeom prst="rightArrow">
            <a:avLst>
              <a:gd name="adj1" fmla="val 50000"/>
              <a:gd name="adj2" fmla="val 10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2500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6326" name="Freeform 10"/>
          <p:cNvSpPr>
            <a:spLocks/>
          </p:cNvSpPr>
          <p:nvPr/>
        </p:nvSpPr>
        <p:spPr bwMode="auto">
          <a:xfrm>
            <a:off x="4953000" y="4800600"/>
            <a:ext cx="76200" cy="76200"/>
          </a:xfrm>
          <a:custGeom>
            <a:avLst/>
            <a:gdLst>
              <a:gd name="T0" fmla="*/ 0 w 48"/>
              <a:gd name="T1" fmla="*/ 0 h 48"/>
              <a:gd name="T2" fmla="*/ 2147483647 w 48"/>
              <a:gd name="T3" fmla="*/ 2147483647 h 48"/>
              <a:gd name="T4" fmla="*/ 0 60000 65536"/>
              <a:gd name="T5" fmla="*/ 0 60000 65536"/>
              <a:gd name="T6" fmla="*/ 0 w 48"/>
              <a:gd name="T7" fmla="*/ 0 h 48"/>
              <a:gd name="T8" fmla="*/ 48 w 48"/>
              <a:gd name="T9" fmla="*/ 48 h 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48">
                <a:moveTo>
                  <a:pt x="0" y="0"/>
                </a:moveTo>
                <a:cubicBezTo>
                  <a:pt x="0" y="0"/>
                  <a:pt x="24" y="24"/>
                  <a:pt x="48" y="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 rot="18782289">
            <a:off x="3143454" y="1257956"/>
            <a:ext cx="519100" cy="4198070"/>
          </a:xfrm>
          <a:prstGeom prst="upArrow">
            <a:avLst>
              <a:gd name="adj1" fmla="val 50000"/>
              <a:gd name="adj2" fmla="val 1041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wrap="none" anchor="ctr"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5500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8328" y="116632"/>
            <a:ext cx="76273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Физико - географическое положение</a:t>
            </a:r>
          </a:p>
        </p:txBody>
      </p:sp>
      <p:sp>
        <p:nvSpPr>
          <p:cNvPr id="14" name="Семиугольник 13"/>
          <p:cNvSpPr/>
          <p:nvPr/>
        </p:nvSpPr>
        <p:spPr>
          <a:xfrm>
            <a:off x="179512" y="225483"/>
            <a:ext cx="428628" cy="428628"/>
          </a:xfrm>
          <a:prstGeom prst="heptagon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72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3"/>
                  </p:tgtEl>
                </p:cond>
              </p:nextCondLst>
            </p:seq>
          </p:childTnLst>
        </p:cTn>
      </p:par>
    </p:tnLst>
    <p:bldLst>
      <p:bldP spid="56324" grpId="0" animBg="1"/>
      <p:bldP spid="56325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6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7"/>
          <a:stretch>
            <a:fillRect/>
          </a:stretch>
        </p:blipFill>
        <p:spPr bwMode="auto">
          <a:xfrm>
            <a:off x="844557" y="-29149"/>
            <a:ext cx="7206951" cy="511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Text Box 7"/>
          <p:cNvSpPr txBox="1">
            <a:spLocks noChangeArrowheads="1"/>
          </p:cNvSpPr>
          <p:nvPr/>
        </p:nvSpPr>
        <p:spPr bwMode="auto">
          <a:xfrm>
            <a:off x="218933" y="5085184"/>
            <a:ext cx="84582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000" b="1" i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По территории области проходит участок Транссибирской магистрали – Восточно-Сибирская железная </a:t>
            </a:r>
            <a:r>
              <a:rPr lang="ru-RU" altLang="ru-RU" sz="2000" b="1" i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дорога и БАМ, </a:t>
            </a:r>
            <a:r>
              <a:rPr lang="ru-RU" altLang="ru-RU" sz="2000" b="1" i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а также воздушный путь, соединяющий западные страны с восточными, южные с </a:t>
            </a:r>
            <a:r>
              <a:rPr lang="ru-RU" altLang="ru-RU" sz="2000" b="1" i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северными, водные </a:t>
            </a:r>
            <a:r>
              <a:rPr lang="ru-RU" altLang="ru-RU" sz="2000" b="1" i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пути по рекам и водохранилищам</a:t>
            </a:r>
          </a:p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rId4" action="ppaction://hlinksldjump"/>
            <a:hlinkHover r:id="" action="ppaction://noaction" highlightClick="1"/>
          </p:cNvPr>
          <p:cNvSpPr/>
          <p:nvPr/>
        </p:nvSpPr>
        <p:spPr>
          <a:xfrm>
            <a:off x="7668344" y="6381328"/>
            <a:ext cx="1357322" cy="3571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23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кругленный прямоугольник 44">
            <a:hlinkClick r:id="rId3" action="ppaction://hlinksldjump"/>
            <a:hlinkHover r:id="" action="ppaction://noaction" highlightClick="1"/>
          </p:cNvPr>
          <p:cNvSpPr/>
          <p:nvPr/>
        </p:nvSpPr>
        <p:spPr>
          <a:xfrm>
            <a:off x="7668344" y="6322239"/>
            <a:ext cx="1357322" cy="35719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46" name="Заголовок 5"/>
          <p:cNvSpPr txBox="1">
            <a:spLocks/>
          </p:cNvSpPr>
          <p:nvPr/>
        </p:nvSpPr>
        <p:spPr>
          <a:xfrm>
            <a:off x="357158" y="121786"/>
            <a:ext cx="8471647" cy="6429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Физико</a:t>
            </a:r>
            <a:r>
              <a:rPr kumimoji="0" lang="ru-RU" sz="32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 - географическое положение</a:t>
            </a:r>
            <a:endParaRPr kumimoji="0" lang="ru-RU" sz="32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7" name="Семиугольник 46"/>
          <p:cNvSpPr/>
          <p:nvPr/>
        </p:nvSpPr>
        <p:spPr>
          <a:xfrm>
            <a:off x="304032" y="214290"/>
            <a:ext cx="428628" cy="428628"/>
          </a:xfrm>
          <a:prstGeom prst="heptagon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graphicFrame>
        <p:nvGraphicFramePr>
          <p:cNvPr id="48" name="Схема 47"/>
          <p:cNvGraphicFramePr/>
          <p:nvPr>
            <p:extLst>
              <p:ext uri="{D42A27DB-BD31-4B8C-83A1-F6EECF244321}">
                <p14:modId xmlns:p14="http://schemas.microsoft.com/office/powerpoint/2010/main" val="2583897262"/>
              </p:ext>
            </p:extLst>
          </p:nvPr>
        </p:nvGraphicFramePr>
        <p:xfrm>
          <a:off x="1259632" y="1628800"/>
          <a:ext cx="662473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9" name="Скругленный прямоугольник 48"/>
          <p:cNvSpPr/>
          <p:nvPr/>
        </p:nvSpPr>
        <p:spPr>
          <a:xfrm>
            <a:off x="608112" y="756121"/>
            <a:ext cx="8064896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 чем особенность физико-географического положения </a:t>
            </a:r>
          </a:p>
          <a:p>
            <a:pPr algn="ctr"/>
            <a:r>
              <a:rPr lang="ru-RU" sz="2000" b="1" dirty="0" smtClean="0"/>
              <a:t>Иркутской области?</a:t>
            </a:r>
            <a:endParaRPr lang="ru-RU" sz="2000" b="1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586803" y="1628800"/>
            <a:ext cx="5263441" cy="648072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558834" y="2428461"/>
            <a:ext cx="5291410" cy="61984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621827" y="3212976"/>
            <a:ext cx="5228417" cy="648072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539433" y="4686978"/>
            <a:ext cx="5328592" cy="648072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558834" y="5467736"/>
            <a:ext cx="5291410" cy="648072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78235" y="3961793"/>
            <a:ext cx="5272009" cy="648072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00489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475656" y="36757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Вопросы</a:t>
            </a:r>
            <a:endParaRPr lang="ru-RU" sz="44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>
            <a:hlinkClick r:id="" action="ppaction://hlinkshowjump?jump=firstslide"/>
            <a:hlinkHover r:id="" action="ppaction://noaction" highlightClick="1"/>
          </p:cNvPr>
          <p:cNvSpPr/>
          <p:nvPr/>
        </p:nvSpPr>
        <p:spPr>
          <a:xfrm>
            <a:off x="17826" y="6315340"/>
            <a:ext cx="1357322" cy="35719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899607784"/>
              </p:ext>
            </p:extLst>
          </p:nvPr>
        </p:nvGraphicFramePr>
        <p:xfrm>
          <a:off x="214282" y="785794"/>
          <a:ext cx="8786874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1285852" y="857232"/>
            <a:ext cx="7413844" cy="85725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Площадь -  767,9 тыс.км², длина  границ - 7240 км.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57158" y="857232"/>
            <a:ext cx="857256" cy="92869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321570" y="1928802"/>
            <a:ext cx="7465271" cy="857256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Н</a:t>
            </a:r>
            <a:r>
              <a:rPr lang="ru-RU" sz="2400" b="1" i="1" dirty="0" smtClean="0">
                <a:solidFill>
                  <a:schemeClr val="tx1"/>
                </a:solidFill>
              </a:rPr>
              <a:t>а </a:t>
            </a:r>
            <a:r>
              <a:rPr lang="ru-RU" sz="2400" b="1" i="1" dirty="0">
                <a:solidFill>
                  <a:schemeClr val="tx1"/>
                </a:solidFill>
              </a:rPr>
              <a:t>юге Восточной Сибири, в бассейнах верхнего течения рек Ангары,Лены, Нижней </a:t>
            </a:r>
            <a:r>
              <a:rPr lang="ru-RU" sz="2400" b="1" i="1" dirty="0" smtClean="0">
                <a:solidFill>
                  <a:schemeClr val="tx1"/>
                </a:solidFill>
              </a:rPr>
              <a:t>Тунгуски</a:t>
            </a:r>
            <a:r>
              <a:rPr lang="ru-RU" sz="2400" b="1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57158" y="1928802"/>
            <a:ext cx="857256" cy="92869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28596" y="3000372"/>
            <a:ext cx="857256" cy="92869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354781" y="4107661"/>
            <a:ext cx="7500990" cy="857256"/>
          </a:xfrm>
          <a:prstGeom prst="roundRect">
            <a:avLst/>
          </a:prstGeom>
          <a:solidFill>
            <a:srgbClr val="11DCF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Забайкальским краем,  </a:t>
            </a:r>
            <a:r>
              <a:rPr lang="ru-RU" sz="2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Красноярским краем.</a:t>
            </a:r>
          </a:p>
          <a:p>
            <a:pPr algn="ctr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с 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республиками Тыва</a:t>
            </a:r>
            <a:r>
              <a:rPr lang="ru-RU" sz="2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,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Саха </a:t>
            </a:r>
            <a:r>
              <a:rPr lang="ru-RU" sz="2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(Якутия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), Бурятия</a:t>
            </a:r>
            <a:endParaRPr lang="ru-RU" sz="24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algn="ctr"/>
            <a:endParaRPr lang="ru-RU" sz="2400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57158" y="4071942"/>
            <a:ext cx="857256" cy="92869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303710" y="5179231"/>
            <a:ext cx="7500990" cy="8572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Иркутск</a:t>
            </a:r>
            <a:endParaRPr lang="ru-RU" sz="2400" b="1" i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57158" y="5143512"/>
            <a:ext cx="857256" cy="92869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>
            <a:hlinkClick r:id="rId8" action="ppaction://hlinksldjump"/>
            <a:hlinkHover r:id="" action="ppaction://noaction" highlightClick="1"/>
          </p:cNvPr>
          <p:cNvSpPr/>
          <p:nvPr/>
        </p:nvSpPr>
        <p:spPr>
          <a:xfrm>
            <a:off x="7786678" y="6318066"/>
            <a:ext cx="1357322" cy="35719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453341" y="3000372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Какие железнодорожные магистрали проходят через территорию Иркутской области?</a:t>
            </a:r>
            <a:endParaRPr lang="ru-RU" sz="2400" b="1" i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354781" y="2974113"/>
            <a:ext cx="7358114" cy="857256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/>
          </a:p>
          <a:p>
            <a:r>
              <a:rPr lang="ru-RU" sz="2400" b="1" i="1" dirty="0" smtClean="0">
                <a:solidFill>
                  <a:schemeClr val="tx1"/>
                </a:solidFill>
              </a:rPr>
              <a:t>Транссибирская  и Байкало-Амурская магистрали.</a:t>
            </a: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3551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2" grpId="0" animBg="1"/>
      <p:bldP spid="26" grpId="0" animBg="1"/>
      <p:bldP spid="30" grpId="0" animBg="1"/>
      <p:bldP spid="32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hlinkClick r:id="" action="ppaction://hlinkshowjump?jump=endshow"/>
            <a:hlinkHover r:id="" action="ppaction://noaction" highlightClick="1"/>
          </p:cNvPr>
          <p:cNvSpPr/>
          <p:nvPr/>
        </p:nvSpPr>
        <p:spPr>
          <a:xfrm>
            <a:off x="107504" y="6271560"/>
            <a:ext cx="1357322" cy="35719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880757182"/>
              </p:ext>
            </p:extLst>
          </p:nvPr>
        </p:nvGraphicFramePr>
        <p:xfrm>
          <a:off x="285720" y="1071546"/>
          <a:ext cx="7429552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Прямоугольник 18">
            <a:hlinkClick r:id="rId8" action="ppaction://hlinksldjump"/>
          </p:cNvPr>
          <p:cNvSpPr/>
          <p:nvPr/>
        </p:nvSpPr>
        <p:spPr>
          <a:xfrm>
            <a:off x="7500958" y="3214686"/>
            <a:ext cx="1357322" cy="8572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hlinkClick r:id="rId8" action="ppaction://hlinksldjump"/>
          </p:cNvPr>
          <p:cNvSpPr/>
          <p:nvPr/>
        </p:nvSpPr>
        <p:spPr>
          <a:xfrm>
            <a:off x="7500958" y="4500570"/>
            <a:ext cx="1357322" cy="8572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1357322" y="116632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Практикум</a:t>
            </a:r>
            <a:endParaRPr lang="ru-RU" sz="44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Скругленный прямоугольник 30">
            <a:hlinkClick r:id="rId9" action="ppaction://hlinksldjump"/>
            <a:hlinkHover r:id="" action="ppaction://noaction" highlightClick="1"/>
          </p:cNvPr>
          <p:cNvSpPr/>
          <p:nvPr/>
        </p:nvSpPr>
        <p:spPr>
          <a:xfrm>
            <a:off x="7732249" y="6322239"/>
            <a:ext cx="1357322" cy="35719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pic>
        <p:nvPicPr>
          <p:cNvPr id="4099" name="Picture 3" descr="C:\Users\Admin\Desktop\gran_1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071" y="1124744"/>
            <a:ext cx="1000537" cy="918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299" y="2117723"/>
            <a:ext cx="1182687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249" y="3240929"/>
            <a:ext cx="1182687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653" y="4337892"/>
            <a:ext cx="1182687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17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gran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58" y="27827"/>
            <a:ext cx="74736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 rot="18716580">
            <a:off x="1830701" y="1488493"/>
            <a:ext cx="2428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b="1" i="1" dirty="0">
                <a:solidFill>
                  <a:srgbClr val="000000"/>
                </a:solidFill>
                <a:latin typeface="Calibri"/>
              </a:rPr>
              <a:t>Красноярский край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18809502">
            <a:off x="174310" y="5475721"/>
            <a:ext cx="1785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b="1" i="1" dirty="0">
                <a:solidFill>
                  <a:srgbClr val="000000"/>
                </a:solidFill>
                <a:latin typeface="Calibri"/>
              </a:rPr>
              <a:t>Республика Тыва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2126065">
            <a:off x="5264995" y="1023781"/>
            <a:ext cx="3000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b="1" i="1" dirty="0">
                <a:solidFill>
                  <a:srgbClr val="000000"/>
                </a:solidFill>
                <a:latin typeface="Calibri"/>
              </a:rPr>
              <a:t>Республика </a:t>
            </a:r>
            <a:r>
              <a:rPr lang="ru-RU" b="1" i="1" dirty="0" smtClean="0">
                <a:solidFill>
                  <a:srgbClr val="000000"/>
                </a:solidFill>
                <a:latin typeface="Calibri"/>
              </a:rPr>
              <a:t>Якутия (Саха)</a:t>
            </a:r>
            <a:endParaRPr lang="ru-RU" b="1" i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rot="18447605">
            <a:off x="6652102" y="3261655"/>
            <a:ext cx="2797075" cy="39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ArchDown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b="1" i="1" dirty="0" smtClean="0">
                <a:solidFill>
                  <a:srgbClr val="000000"/>
                </a:solidFill>
                <a:latin typeface="Calibri"/>
              </a:rPr>
              <a:t>         Забайкальский </a:t>
            </a:r>
            <a:r>
              <a:rPr lang="ru-RU" b="1" i="1" dirty="0">
                <a:solidFill>
                  <a:srgbClr val="000000"/>
                </a:solidFill>
                <a:latin typeface="Calibri"/>
              </a:rPr>
              <a:t>край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8054401" flipV="1">
            <a:off x="4642590" y="5413038"/>
            <a:ext cx="26193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b="1" i="1" dirty="0">
                <a:solidFill>
                  <a:srgbClr val="000000"/>
                </a:solidFill>
                <a:latin typeface="Calibri"/>
              </a:rPr>
              <a:t>Республика </a:t>
            </a:r>
            <a:r>
              <a:rPr lang="ru-RU" b="1" i="1" dirty="0" smtClean="0">
                <a:solidFill>
                  <a:srgbClr val="000000"/>
                </a:solidFill>
                <a:latin typeface="Calibri"/>
              </a:rPr>
              <a:t>Бурятия</a:t>
            </a:r>
            <a:endParaRPr lang="ru-RU" b="1" i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Скругленный прямоугольник 9">
            <a:hlinkClick r:id="rId3" action="ppaction://hlinksldjump"/>
            <a:hlinkHover r:id="" action="ppaction://noaction" highlightClick="1"/>
          </p:cNvPr>
          <p:cNvSpPr/>
          <p:nvPr/>
        </p:nvSpPr>
        <p:spPr>
          <a:xfrm>
            <a:off x="7732249" y="6322239"/>
            <a:ext cx="1357322" cy="3571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11" name="Скругленный прямоугольник 10">
            <a:hlinkClick r:id="" action="ppaction://hlinkshowjump?jump=endshow"/>
            <a:hlinkHover r:id="" action="ppaction://noaction" highlightClick="1"/>
          </p:cNvPr>
          <p:cNvSpPr/>
          <p:nvPr/>
        </p:nvSpPr>
        <p:spPr>
          <a:xfrm>
            <a:off x="107504" y="6271560"/>
            <a:ext cx="1357322" cy="3571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770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gran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58" y="27827"/>
            <a:ext cx="74736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 rot="18716580">
            <a:off x="1830701" y="1488493"/>
            <a:ext cx="2428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b="1" i="1" dirty="0">
                <a:solidFill>
                  <a:srgbClr val="000000"/>
                </a:solidFill>
                <a:latin typeface="+mn-lt"/>
              </a:rPr>
              <a:t>Красноярский край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18809502">
            <a:off x="174310" y="5475721"/>
            <a:ext cx="1785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b="1" i="1" dirty="0">
                <a:solidFill>
                  <a:srgbClr val="000000"/>
                </a:solidFill>
                <a:latin typeface="+mn-lt"/>
              </a:rPr>
              <a:t>Республика Тыва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2126065">
            <a:off x="5264995" y="1023781"/>
            <a:ext cx="3000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b="1" i="1" dirty="0">
                <a:solidFill>
                  <a:srgbClr val="000000"/>
                </a:solidFill>
                <a:latin typeface="+mn-lt"/>
              </a:rPr>
              <a:t>Республика </a:t>
            </a:r>
            <a:r>
              <a:rPr lang="ru-RU" b="1" i="1" dirty="0" smtClean="0">
                <a:solidFill>
                  <a:srgbClr val="000000"/>
                </a:solidFill>
                <a:latin typeface="+mn-lt"/>
              </a:rPr>
              <a:t>Якутия (Саха)</a:t>
            </a:r>
            <a:endParaRPr lang="ru-RU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rot="18447605">
            <a:off x="6652102" y="3261655"/>
            <a:ext cx="2797075" cy="39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ArchDown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b="1" i="1" dirty="0" smtClean="0">
                <a:solidFill>
                  <a:srgbClr val="000000"/>
                </a:solidFill>
                <a:latin typeface="+mn-lt"/>
              </a:rPr>
              <a:t>         Забайкальский </a:t>
            </a:r>
            <a:r>
              <a:rPr lang="ru-RU" b="1" i="1" dirty="0">
                <a:solidFill>
                  <a:srgbClr val="000000"/>
                </a:solidFill>
                <a:latin typeface="+mn-lt"/>
              </a:rPr>
              <a:t>край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8054401" flipV="1">
            <a:off x="4642590" y="5413038"/>
            <a:ext cx="26193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b="1" i="1" dirty="0">
                <a:solidFill>
                  <a:srgbClr val="000000"/>
                </a:solidFill>
                <a:latin typeface="+mn-lt"/>
              </a:rPr>
              <a:t>Республика </a:t>
            </a:r>
            <a:r>
              <a:rPr lang="ru-RU" b="1" i="1" dirty="0" smtClean="0">
                <a:solidFill>
                  <a:srgbClr val="000000"/>
                </a:solidFill>
                <a:latin typeface="+mn-lt"/>
              </a:rPr>
              <a:t>Бурятия</a:t>
            </a:r>
            <a:endParaRPr lang="ru-RU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" name="4-конечная звезда 10"/>
          <p:cNvSpPr/>
          <p:nvPr/>
        </p:nvSpPr>
        <p:spPr>
          <a:xfrm>
            <a:off x="5075756" y="116632"/>
            <a:ext cx="360040" cy="360040"/>
          </a:xfrm>
          <a:prstGeom prst="star4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7916381" y="2743171"/>
            <a:ext cx="360040" cy="360040"/>
          </a:xfrm>
          <a:prstGeom prst="star4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3634381" y="6304777"/>
            <a:ext cx="360040" cy="360040"/>
          </a:xfrm>
          <a:prstGeom prst="star4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1331640" y="4508428"/>
            <a:ext cx="360040" cy="360040"/>
          </a:xfrm>
          <a:prstGeom prst="star4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814401" y="141870"/>
            <a:ext cx="119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64°15´с.ш.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67744" y="6295485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51°18´с.ш.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21167" y="4077072"/>
            <a:ext cx="1170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95°38´в.д.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856468" y="2228673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119°10´в.д.</a:t>
            </a:r>
          </a:p>
        </p:txBody>
      </p:sp>
      <p:sp>
        <p:nvSpPr>
          <p:cNvPr id="18" name="Скругленный прямоугольник 17">
            <a:hlinkClick r:id="rId3" action="ppaction://hlinksldjump"/>
            <a:hlinkHover r:id="" action="ppaction://noaction" highlightClick="1"/>
          </p:cNvPr>
          <p:cNvSpPr/>
          <p:nvPr/>
        </p:nvSpPr>
        <p:spPr>
          <a:xfrm>
            <a:off x="7732249" y="6322239"/>
            <a:ext cx="1357322" cy="3571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20" name="Скругленный прямоугольник 19">
            <a:hlinkClick r:id="" action="ppaction://hlinkshowjump?jump=endshow"/>
            <a:hlinkHover r:id="" action="ppaction://noaction" highlightClick="1"/>
          </p:cNvPr>
          <p:cNvSpPr/>
          <p:nvPr/>
        </p:nvSpPr>
        <p:spPr>
          <a:xfrm>
            <a:off x="107504" y="6271560"/>
            <a:ext cx="1357322" cy="3571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05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685800" y="152400"/>
            <a:ext cx="784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Визитная карточка</a:t>
            </a:r>
            <a:endParaRPr lang="ru-RU" altLang="ru-RU" sz="4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Times New Roman" pitchFamily="18" charset="0"/>
            </a:endParaRPr>
          </a:p>
        </p:txBody>
      </p:sp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4610099" y="1202195"/>
            <a:ext cx="437692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marL="342900" indent="-342900"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2000" b="1" i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Образована Постановлением ВЦИК СССР от 26 сентября 1937 года.</a:t>
            </a:r>
          </a:p>
        </p:txBody>
      </p:sp>
      <p:sp>
        <p:nvSpPr>
          <p:cNvPr id="43013" name="Text Box 8"/>
          <p:cNvSpPr txBox="1">
            <a:spLocks noChangeArrowheads="1"/>
          </p:cNvSpPr>
          <p:nvPr/>
        </p:nvSpPr>
        <p:spPr bwMode="auto">
          <a:xfrm>
            <a:off x="4524674" y="2234417"/>
            <a:ext cx="436780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marL="342900" indent="-342900"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2000" b="1" i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Этим же Постановлением был образован Усть-Ордынский Бурят-Монгольский округ в составе области.</a:t>
            </a:r>
          </a:p>
        </p:txBody>
      </p:sp>
      <p:sp>
        <p:nvSpPr>
          <p:cNvPr id="43014" name="Text Box 10"/>
          <p:cNvSpPr txBox="1">
            <a:spLocks noChangeArrowheads="1"/>
          </p:cNvSpPr>
          <p:nvPr/>
        </p:nvSpPr>
        <p:spPr bwMode="auto">
          <a:xfrm>
            <a:off x="4468321" y="3585255"/>
            <a:ext cx="448051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2000" b="1" i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Указом Президиума Верховного Совета РСФСР от 16 сентября 1959 года округ был переименован в Усть-Ордынский Бурятский автономный округ.</a:t>
            </a:r>
            <a:r>
              <a:rPr lang="ru-RU" altLang="ru-RU" sz="2000" i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78" y="2208074"/>
            <a:ext cx="4176463" cy="44885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1"/>
          <p:cNvSpPr>
            <a:spLocks noChangeShapeType="1"/>
          </p:cNvSpPr>
          <p:nvPr/>
        </p:nvSpPr>
        <p:spPr bwMode="auto">
          <a:xfrm flipH="1" flipV="1">
            <a:off x="1907704" y="5805263"/>
            <a:ext cx="2952328" cy="22967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330" y="881424"/>
            <a:ext cx="44646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1682 </a:t>
            </a:r>
            <a:r>
              <a:rPr lang="ru-RU" sz="2000" i="1" dirty="0" smtClean="0"/>
              <a:t>год - </a:t>
            </a:r>
            <a:r>
              <a:rPr lang="ru-RU" sz="2000" i="1" dirty="0"/>
              <a:t>Иркутское воеводство,</a:t>
            </a:r>
          </a:p>
          <a:p>
            <a:r>
              <a:rPr lang="ru-RU" sz="2000" i="1" dirty="0"/>
              <a:t> 1719 год - </a:t>
            </a:r>
            <a:r>
              <a:rPr lang="ru-RU" sz="2000" i="1" dirty="0" smtClean="0"/>
              <a:t>Иркутская провинция.</a:t>
            </a:r>
            <a:endParaRPr lang="ru-RU" sz="2000" i="1" dirty="0"/>
          </a:p>
          <a:p>
            <a:r>
              <a:rPr lang="ru-RU" sz="2000" i="1" dirty="0" smtClean="0"/>
              <a:t>1764 год - Екатериной </a:t>
            </a:r>
            <a:r>
              <a:rPr lang="el-GR" sz="2000" i="1" dirty="0"/>
              <a:t>ΙΙ </a:t>
            </a:r>
            <a:r>
              <a:rPr lang="ru-RU" sz="2000" i="1" dirty="0" smtClean="0"/>
              <a:t> выделена Иркутская губерния.</a:t>
            </a:r>
            <a:endParaRPr lang="ru-RU" sz="2000" i="1" dirty="0"/>
          </a:p>
        </p:txBody>
      </p:sp>
      <p:sp>
        <p:nvSpPr>
          <p:cNvPr id="11" name="Скругленный прямоугольник 10">
            <a:hlinkClick r:id="rId4" action="ppaction://hlinksldjump"/>
            <a:hlinkHover r:id="" action="ppaction://noaction" highlightClick="1"/>
          </p:cNvPr>
          <p:cNvSpPr/>
          <p:nvPr/>
        </p:nvSpPr>
        <p:spPr>
          <a:xfrm>
            <a:off x="7665076" y="6403222"/>
            <a:ext cx="1357322" cy="35719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43015" name="Text Box 11"/>
          <p:cNvSpPr txBox="1">
            <a:spLocks noChangeArrowheads="1"/>
          </p:cNvSpPr>
          <p:nvPr/>
        </p:nvSpPr>
        <p:spPr bwMode="auto">
          <a:xfrm>
            <a:off x="4543877" y="5143543"/>
            <a:ext cx="436780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2000" b="1" i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1 января 2008 года Усть-Ордынский Бурятский автономный округ вошёл в состав Иркутской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19004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gran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58" y="27827"/>
            <a:ext cx="74736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 rot="18716580">
            <a:off x="1830701" y="1488493"/>
            <a:ext cx="2428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b="1" i="1" dirty="0">
                <a:solidFill>
                  <a:srgbClr val="000000"/>
                </a:solidFill>
                <a:latin typeface="+mn-lt"/>
              </a:rPr>
              <a:t>Красноярский край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18809502">
            <a:off x="174310" y="5475721"/>
            <a:ext cx="1785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b="1" i="1" dirty="0">
                <a:solidFill>
                  <a:srgbClr val="000000"/>
                </a:solidFill>
                <a:latin typeface="+mn-lt"/>
              </a:rPr>
              <a:t>Республика Тыва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2126065">
            <a:off x="5264995" y="1023781"/>
            <a:ext cx="3000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b="1" i="1" dirty="0">
                <a:solidFill>
                  <a:srgbClr val="000000"/>
                </a:solidFill>
                <a:latin typeface="+mn-lt"/>
              </a:rPr>
              <a:t>Республика </a:t>
            </a:r>
            <a:r>
              <a:rPr lang="ru-RU" b="1" i="1" dirty="0" smtClean="0">
                <a:solidFill>
                  <a:srgbClr val="000000"/>
                </a:solidFill>
                <a:latin typeface="+mn-lt"/>
              </a:rPr>
              <a:t>Якутия (Саха)</a:t>
            </a:r>
            <a:endParaRPr lang="ru-RU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rot="18447605">
            <a:off x="6652102" y="3261655"/>
            <a:ext cx="2797075" cy="39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ArchDown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b="1" i="1" dirty="0" smtClean="0">
                <a:solidFill>
                  <a:srgbClr val="000000"/>
                </a:solidFill>
                <a:latin typeface="+mn-lt"/>
              </a:rPr>
              <a:t>         Забайкальский </a:t>
            </a:r>
            <a:r>
              <a:rPr lang="ru-RU" b="1" i="1" dirty="0">
                <a:solidFill>
                  <a:srgbClr val="000000"/>
                </a:solidFill>
                <a:latin typeface="+mn-lt"/>
              </a:rPr>
              <a:t>край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8054401" flipV="1">
            <a:off x="4642590" y="5413038"/>
            <a:ext cx="26193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b="1" i="1" dirty="0">
                <a:solidFill>
                  <a:srgbClr val="000000"/>
                </a:solidFill>
                <a:latin typeface="+mn-lt"/>
              </a:rPr>
              <a:t>Республика </a:t>
            </a:r>
            <a:r>
              <a:rPr lang="ru-RU" b="1" i="1" dirty="0" smtClean="0">
                <a:solidFill>
                  <a:srgbClr val="000000"/>
                </a:solidFill>
                <a:latin typeface="+mn-lt"/>
              </a:rPr>
              <a:t>Бурятия</a:t>
            </a:r>
            <a:endParaRPr lang="ru-RU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" name="4-конечная звезда 10"/>
          <p:cNvSpPr/>
          <p:nvPr/>
        </p:nvSpPr>
        <p:spPr>
          <a:xfrm>
            <a:off x="5075756" y="116632"/>
            <a:ext cx="360040" cy="360040"/>
          </a:xfrm>
          <a:prstGeom prst="star4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7916381" y="2743171"/>
            <a:ext cx="360040" cy="360040"/>
          </a:xfrm>
          <a:prstGeom prst="star4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3634381" y="6304777"/>
            <a:ext cx="360040" cy="360040"/>
          </a:xfrm>
          <a:prstGeom prst="star4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1331640" y="4508428"/>
            <a:ext cx="360040" cy="360040"/>
          </a:xfrm>
          <a:prstGeom prst="star4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814401" y="141870"/>
            <a:ext cx="119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64°15´с.ш.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67744" y="6295485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51°18´с.ш.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21167" y="4077072"/>
            <a:ext cx="1170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95°38´в.д.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856468" y="2228673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119°10´в.д.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31293" y="3253475"/>
            <a:ext cx="378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1602" y="3607417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/>
              <a:t>Братск</a:t>
            </a:r>
            <a:endParaRPr lang="ru-RU" sz="14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3743500" y="5085184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/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56027" y="5639612"/>
            <a:ext cx="9749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/>
              <a:t>Иркутск</a:t>
            </a:r>
            <a:endParaRPr lang="ru-RU" sz="1600" b="1" i="1" dirty="0"/>
          </a:p>
        </p:txBody>
      </p:sp>
      <p:sp>
        <p:nvSpPr>
          <p:cNvPr id="21" name="Скругленный прямоугольник 20">
            <a:hlinkClick r:id="rId3" action="ppaction://hlinksldjump"/>
            <a:hlinkHover r:id="" action="ppaction://noaction" highlightClick="1"/>
          </p:cNvPr>
          <p:cNvSpPr/>
          <p:nvPr/>
        </p:nvSpPr>
        <p:spPr>
          <a:xfrm>
            <a:off x="7732249" y="6322239"/>
            <a:ext cx="1357322" cy="3571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22" name="Скругленный прямоугольник 21">
            <a:hlinkClick r:id="" action="ppaction://hlinkshowjump?jump=endshow"/>
            <a:hlinkHover r:id="" action="ppaction://noaction" highlightClick="1"/>
          </p:cNvPr>
          <p:cNvSpPr/>
          <p:nvPr/>
        </p:nvSpPr>
        <p:spPr>
          <a:xfrm>
            <a:off x="107504" y="6271560"/>
            <a:ext cx="1357322" cy="3571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79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gran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58" y="27827"/>
            <a:ext cx="74736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 rot="18716580">
            <a:off x="1830701" y="1488493"/>
            <a:ext cx="2428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b="1" i="1" dirty="0">
                <a:solidFill>
                  <a:srgbClr val="000000"/>
                </a:solidFill>
                <a:latin typeface="+mn-lt"/>
              </a:rPr>
              <a:t>Красноярский край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18809502">
            <a:off x="174310" y="5475721"/>
            <a:ext cx="1785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b="1" i="1" dirty="0">
                <a:solidFill>
                  <a:srgbClr val="000000"/>
                </a:solidFill>
                <a:latin typeface="+mn-lt"/>
              </a:rPr>
              <a:t>Республика Тыва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2126065">
            <a:off x="5264995" y="1023781"/>
            <a:ext cx="3000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b="1" i="1" dirty="0">
                <a:solidFill>
                  <a:srgbClr val="000000"/>
                </a:solidFill>
                <a:latin typeface="+mn-lt"/>
              </a:rPr>
              <a:t>Республика </a:t>
            </a:r>
            <a:r>
              <a:rPr lang="ru-RU" b="1" i="1" dirty="0" smtClean="0">
                <a:solidFill>
                  <a:srgbClr val="000000"/>
                </a:solidFill>
                <a:latin typeface="+mn-lt"/>
              </a:rPr>
              <a:t>Якутия (Саха)</a:t>
            </a:r>
            <a:endParaRPr lang="ru-RU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rot="18447605">
            <a:off x="6652102" y="3261655"/>
            <a:ext cx="2797075" cy="39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ArchDown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b="1" i="1" dirty="0" smtClean="0">
                <a:solidFill>
                  <a:srgbClr val="000000"/>
                </a:solidFill>
                <a:latin typeface="+mn-lt"/>
              </a:rPr>
              <a:t>         Забайкальский </a:t>
            </a:r>
            <a:r>
              <a:rPr lang="ru-RU" b="1" i="1" dirty="0">
                <a:solidFill>
                  <a:srgbClr val="000000"/>
                </a:solidFill>
                <a:latin typeface="+mn-lt"/>
              </a:rPr>
              <a:t>край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8054401" flipV="1">
            <a:off x="4642590" y="5413038"/>
            <a:ext cx="26193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b="1" i="1" dirty="0">
                <a:solidFill>
                  <a:srgbClr val="000000"/>
                </a:solidFill>
                <a:latin typeface="+mn-lt"/>
              </a:rPr>
              <a:t>Республика </a:t>
            </a:r>
            <a:r>
              <a:rPr lang="ru-RU" b="1" i="1" dirty="0" smtClean="0">
                <a:solidFill>
                  <a:srgbClr val="000000"/>
                </a:solidFill>
                <a:latin typeface="+mn-lt"/>
              </a:rPr>
              <a:t>Бурятия</a:t>
            </a:r>
            <a:endParaRPr lang="ru-RU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" name="4-конечная звезда 10"/>
          <p:cNvSpPr/>
          <p:nvPr/>
        </p:nvSpPr>
        <p:spPr>
          <a:xfrm>
            <a:off x="5075756" y="116632"/>
            <a:ext cx="360040" cy="360040"/>
          </a:xfrm>
          <a:prstGeom prst="star4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7916381" y="2743171"/>
            <a:ext cx="360040" cy="360040"/>
          </a:xfrm>
          <a:prstGeom prst="star4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3634381" y="6304777"/>
            <a:ext cx="360040" cy="360040"/>
          </a:xfrm>
          <a:prstGeom prst="star4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1331640" y="4508428"/>
            <a:ext cx="360040" cy="360040"/>
          </a:xfrm>
          <a:prstGeom prst="star4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814401" y="141870"/>
            <a:ext cx="119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64°15´с.ш.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67744" y="6295485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51°18´с.ш.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21167" y="4077072"/>
            <a:ext cx="1170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95°38´в.д.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856468" y="2228673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119°10´в.д.</a:t>
            </a:r>
          </a:p>
        </p:txBody>
      </p:sp>
      <p:cxnSp>
        <p:nvCxnSpPr>
          <p:cNvPr id="3" name="Прямая со стрелкой 2"/>
          <p:cNvCxnSpPr>
            <a:stCxn id="14" idx="3"/>
            <a:endCxn id="12" idx="1"/>
          </p:cNvCxnSpPr>
          <p:nvPr/>
        </p:nvCxnSpPr>
        <p:spPr>
          <a:xfrm flipV="1">
            <a:off x="1691680" y="2923191"/>
            <a:ext cx="6224701" cy="176525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1" idx="2"/>
            <a:endCxn id="13" idx="0"/>
          </p:cNvCxnSpPr>
          <p:nvPr/>
        </p:nvCxnSpPr>
        <p:spPr>
          <a:xfrm flipH="1">
            <a:off x="3814401" y="476672"/>
            <a:ext cx="1441375" cy="5828105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6913163">
            <a:off x="3626263" y="2872378"/>
            <a:ext cx="1487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1450 км</a:t>
            </a:r>
            <a:endParaRPr lang="ru-RU" sz="2400" b="1" i="1" dirty="0"/>
          </a:p>
        </p:txBody>
      </p:sp>
      <p:sp>
        <p:nvSpPr>
          <p:cNvPr id="21" name="Прямоугольник 20"/>
          <p:cNvSpPr/>
          <p:nvPr/>
        </p:nvSpPr>
        <p:spPr>
          <a:xfrm rot="20652349">
            <a:off x="5328529" y="2913636"/>
            <a:ext cx="1247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/>
              <a:t>1318 км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31293" y="3253475"/>
            <a:ext cx="378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/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41602" y="3607417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/>
              <a:t>Братск</a:t>
            </a:r>
            <a:endParaRPr lang="ru-RU" sz="1400" b="1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3256027" y="5639612"/>
            <a:ext cx="9749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/>
              <a:t>Иркутск</a:t>
            </a:r>
            <a:endParaRPr lang="ru-RU" sz="1600" b="1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3743500" y="5085184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/>
              <a:t>.</a:t>
            </a:r>
          </a:p>
        </p:txBody>
      </p:sp>
      <p:sp>
        <p:nvSpPr>
          <p:cNvPr id="26" name="Скругленный прямоугольник 25">
            <a:hlinkClick r:id="rId3" action="ppaction://hlinksldjump"/>
            <a:hlinkHover r:id="" action="ppaction://noaction" highlightClick="1"/>
          </p:cNvPr>
          <p:cNvSpPr/>
          <p:nvPr/>
        </p:nvSpPr>
        <p:spPr>
          <a:xfrm>
            <a:off x="7732249" y="6322239"/>
            <a:ext cx="1357322" cy="3571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27" name="Скругленный прямоугольник 26">
            <a:hlinkClick r:id="" action="ppaction://hlinkshowjump?jump=endshow"/>
            <a:hlinkHover r:id="" action="ppaction://noaction" highlightClick="1"/>
          </p:cNvPr>
          <p:cNvSpPr/>
          <p:nvPr/>
        </p:nvSpPr>
        <p:spPr>
          <a:xfrm>
            <a:off x="107504" y="6271560"/>
            <a:ext cx="1357322" cy="3571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792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785794"/>
            <a:ext cx="9144000" cy="105560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i="1" dirty="0">
                <a:solidFill>
                  <a:schemeClr val="bg1"/>
                </a:solidFill>
              </a:rPr>
              <a:t>Дата образования Иркутской области?</a:t>
            </a:r>
          </a:p>
          <a:p>
            <a:pPr marL="342900" indent="-342900"/>
            <a:r>
              <a:rPr lang="ru-RU" b="1" dirty="0" smtClean="0">
                <a:solidFill>
                  <a:schemeClr val="bg1"/>
                </a:solidFill>
              </a:rPr>
              <a:t>          </a:t>
            </a:r>
            <a:r>
              <a:rPr lang="ru-RU" b="1" dirty="0" smtClean="0"/>
              <a:t>29.06.1973г.                                                  16.09.1959г.</a:t>
            </a:r>
            <a:r>
              <a:rPr lang="ru-RU" b="1" i="1" dirty="0" smtClean="0">
                <a:solidFill>
                  <a:schemeClr val="bg1"/>
                </a:solidFill>
              </a:rPr>
              <a:t>  </a:t>
            </a:r>
          </a:p>
          <a:p>
            <a:pPr marL="342900" indent="-342900"/>
            <a:r>
              <a:rPr lang="ru-RU" b="1" i="1" dirty="0" smtClean="0">
                <a:solidFill>
                  <a:schemeClr val="bg1"/>
                </a:solidFill>
              </a:rPr>
              <a:t>          </a:t>
            </a:r>
            <a:r>
              <a:rPr lang="ru-RU" b="1" dirty="0" smtClean="0"/>
              <a:t>26.09.1937г.                                               </a:t>
            </a:r>
            <a:r>
              <a:rPr lang="ru-RU" b="1" dirty="0"/>
              <a:t> </a:t>
            </a:r>
            <a:r>
              <a:rPr lang="ru-RU" b="1" dirty="0" smtClean="0"/>
              <a:t>   01.01.2008 г.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1357322" y="27349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Тест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14282" y="1142683"/>
            <a:ext cx="322420" cy="34152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214282" y="1484212"/>
            <a:ext cx="322420" cy="28860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4000496" y="1142683"/>
            <a:ext cx="357190" cy="34152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1857364"/>
            <a:ext cx="9144000" cy="1328023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ru-RU" b="1" dirty="0" smtClean="0">
                <a:solidFill>
                  <a:schemeClr val="bg1"/>
                </a:solidFill>
              </a:rPr>
              <a:t>2. </a:t>
            </a:r>
            <a:r>
              <a:rPr lang="ru-RU" b="1" i="1" dirty="0"/>
              <a:t>Найдите </a:t>
            </a:r>
            <a:r>
              <a:rPr lang="ru-RU" b="1" i="1" dirty="0" smtClean="0"/>
              <a:t>ошибку </a:t>
            </a:r>
            <a:r>
              <a:rPr lang="ru-RU" b="1" i="1" dirty="0"/>
              <a:t>в перечне субъектов, с которыми граничит Иркутская область: </a:t>
            </a:r>
            <a:endParaRPr lang="ru-RU" dirty="0"/>
          </a:p>
          <a:p>
            <a:pPr marL="342900" indent="-342900"/>
            <a:r>
              <a:rPr lang="ru-RU" b="1" dirty="0" smtClean="0">
                <a:solidFill>
                  <a:schemeClr val="bg1"/>
                </a:solidFill>
              </a:rPr>
              <a:t>          Якутия                                                           Забайкальский край  </a:t>
            </a:r>
          </a:p>
          <a:p>
            <a:pPr marL="342900" indent="-342900"/>
            <a:r>
              <a:rPr lang="ru-RU" b="1" dirty="0" smtClean="0">
                <a:solidFill>
                  <a:schemeClr val="bg1"/>
                </a:solidFill>
              </a:rPr>
              <a:t>          Бурятия                                                         Хакасия</a:t>
            </a:r>
          </a:p>
          <a:p>
            <a:pPr marL="342900" indent="-342900"/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14282" y="2214553"/>
            <a:ext cx="322420" cy="30682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4000496" y="2204664"/>
            <a:ext cx="357190" cy="36270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231667" y="2521374"/>
            <a:ext cx="322419" cy="35432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4000496" y="2574609"/>
            <a:ext cx="357190" cy="35432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2928934"/>
            <a:ext cx="9144000" cy="102155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 startAt="3"/>
            </a:pPr>
            <a:r>
              <a:rPr lang="ru-RU" b="1" i="1" dirty="0" smtClean="0"/>
              <a:t>Иркутская область  занимает юг: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dirty="0" smtClean="0"/>
              <a:t>          </a:t>
            </a:r>
            <a:r>
              <a:rPr lang="ru-RU" b="1" dirty="0" smtClean="0"/>
              <a:t>Восточно-Европейской равнины           Западно-Сибирской </a:t>
            </a:r>
            <a:r>
              <a:rPr lang="ru-RU" b="1" dirty="0"/>
              <a:t>равнины</a:t>
            </a:r>
            <a:r>
              <a:rPr lang="ru-RU" b="1" dirty="0" smtClean="0"/>
              <a:t>         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          </a:t>
            </a:r>
            <a:r>
              <a:rPr lang="ru-RU" b="1" dirty="0" smtClean="0"/>
              <a:t>Среднесибирского плоскогорья </a:t>
            </a:r>
            <a:r>
              <a:rPr lang="ru-RU" b="1" i="1" dirty="0" smtClean="0">
                <a:solidFill>
                  <a:schemeClr val="bg1"/>
                </a:solidFill>
              </a:rPr>
              <a:t>           </a:t>
            </a:r>
            <a:r>
              <a:rPr lang="ru-RU" b="1" dirty="0" smtClean="0">
                <a:solidFill>
                  <a:schemeClr val="bg1"/>
                </a:solidFill>
              </a:rPr>
              <a:t>Среднерусской возвышенности                                 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14282" y="3214686"/>
            <a:ext cx="322420" cy="35719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4000496" y="3214686"/>
            <a:ext cx="357190" cy="35719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4000496" y="3571876"/>
            <a:ext cx="357190" cy="35719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214282" y="3571876"/>
            <a:ext cx="322420" cy="35719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4000504"/>
            <a:ext cx="9144000" cy="102155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 startAt="4"/>
            </a:pPr>
            <a:r>
              <a:rPr lang="ru-RU" b="1" i="1" dirty="0" smtClean="0"/>
              <a:t>Иркутская область находится в часовом поясе:  </a:t>
            </a:r>
            <a:r>
              <a:rPr lang="ru-RU" b="1" i="1" dirty="0" smtClean="0">
                <a:solidFill>
                  <a:srgbClr val="C00000"/>
                </a:solidFill>
              </a:rPr>
              <a:t>                                         </a:t>
            </a:r>
          </a:p>
          <a:p>
            <a:pPr marL="342900" indent="-342900"/>
            <a:r>
              <a:rPr lang="ru-RU" b="1" i="1" dirty="0" smtClean="0">
                <a:solidFill>
                  <a:schemeClr val="bg1"/>
                </a:solidFill>
              </a:rPr>
              <a:t>          5                                                                      9   </a:t>
            </a:r>
          </a:p>
          <a:p>
            <a:pPr marL="342900" indent="-342900"/>
            <a:r>
              <a:rPr lang="ru-RU" b="1" i="1" dirty="0" smtClean="0">
                <a:solidFill>
                  <a:schemeClr val="bg1"/>
                </a:solidFill>
              </a:rPr>
              <a:t>          8                                                                      7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5072074"/>
            <a:ext cx="9144000" cy="102155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 startAt="5"/>
            </a:pPr>
            <a:r>
              <a:rPr lang="ru-RU" b="1" i="1" dirty="0"/>
              <a:t>Область расположена  в верхнем течении реки :</a:t>
            </a:r>
            <a:endParaRPr lang="ru-RU" b="1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ru-RU" b="1" i="1" dirty="0" smtClean="0">
                <a:solidFill>
                  <a:schemeClr val="bg1"/>
                </a:solidFill>
              </a:rPr>
              <a:t>           Волги                                                             Енисея</a:t>
            </a:r>
          </a:p>
          <a:p>
            <a:pPr marL="342900" indent="-342900"/>
            <a:r>
              <a:rPr lang="ru-RU" b="1" i="1" dirty="0" smtClean="0">
                <a:solidFill>
                  <a:schemeClr val="bg1"/>
                </a:solidFill>
              </a:rPr>
              <a:t>           Лены                                                              Обь                                    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000496" y="4643446"/>
            <a:ext cx="357190" cy="35719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214282" y="4286256"/>
            <a:ext cx="357190" cy="35719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214282" y="4643446"/>
            <a:ext cx="357190" cy="35719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4000496" y="4286256"/>
            <a:ext cx="357190" cy="35719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231666" y="5357826"/>
            <a:ext cx="339805" cy="35719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4067944" y="5733256"/>
            <a:ext cx="357189" cy="33895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36" name="Овал 35"/>
          <p:cNvSpPr/>
          <p:nvPr/>
        </p:nvSpPr>
        <p:spPr>
          <a:xfrm>
            <a:off x="231666" y="5715016"/>
            <a:ext cx="339805" cy="35719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37" name="Овал 36"/>
          <p:cNvSpPr/>
          <p:nvPr/>
        </p:nvSpPr>
        <p:spPr>
          <a:xfrm>
            <a:off x="4000496" y="1484212"/>
            <a:ext cx="357190" cy="35719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39" name="Овал 38"/>
          <p:cNvSpPr/>
          <p:nvPr/>
        </p:nvSpPr>
        <p:spPr>
          <a:xfrm>
            <a:off x="4067944" y="5373216"/>
            <a:ext cx="357190" cy="35719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600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0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7" dur="5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5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5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4" dur="50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1" dur="5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2" dur="5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3" dur="5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8" dur="5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9" dur="5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2" dur="50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3" dur="50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4" dur="50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9" dur="50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0" dur="50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1" dur="50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6" grpId="0" animBg="1"/>
      <p:bldP spid="29" grpId="0" animBg="1"/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785794"/>
            <a:ext cx="9144000" cy="105560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i="1" dirty="0">
                <a:solidFill>
                  <a:schemeClr val="bg1"/>
                </a:solidFill>
              </a:rPr>
              <a:t>Дата образования Иркутской области?</a:t>
            </a:r>
          </a:p>
          <a:p>
            <a:pPr marL="342900" indent="-342900"/>
            <a:r>
              <a:rPr lang="ru-RU" b="1" dirty="0" smtClean="0">
                <a:solidFill>
                  <a:schemeClr val="bg1"/>
                </a:solidFill>
              </a:rPr>
              <a:t>          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29.06.1973.                                                  </a:t>
            </a:r>
            <a:r>
              <a:rPr lang="ru-RU" b="1" dirty="0" smtClean="0"/>
              <a:t>16.09.1959г.</a:t>
            </a:r>
            <a:r>
              <a:rPr lang="ru-RU" b="1" i="1" dirty="0" smtClean="0">
                <a:solidFill>
                  <a:schemeClr val="bg1"/>
                </a:solidFill>
              </a:rPr>
              <a:t>  </a:t>
            </a:r>
          </a:p>
          <a:p>
            <a:pPr marL="342900" indent="-342900"/>
            <a:r>
              <a:rPr lang="ru-RU" b="1" i="1" dirty="0" smtClean="0">
                <a:solidFill>
                  <a:schemeClr val="bg1"/>
                </a:solidFill>
              </a:rPr>
              <a:t>          </a:t>
            </a:r>
            <a:r>
              <a:rPr lang="ru-RU" b="1" dirty="0" smtClean="0">
                <a:solidFill>
                  <a:srgbClr val="FF0000"/>
                </a:solidFill>
              </a:rPr>
              <a:t>26.09.1937г.                                               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  </a:t>
            </a:r>
            <a:r>
              <a:rPr lang="ru-RU" b="1" dirty="0" smtClean="0"/>
              <a:t>01.01.2008 г.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>
            <a:hlinkClick r:id="" action="ppaction://hlinkshowjump?jump=endshow"/>
            <a:hlinkHover r:id="" action="ppaction://noaction" highlightClick="1"/>
          </p:cNvPr>
          <p:cNvSpPr/>
          <p:nvPr/>
        </p:nvSpPr>
        <p:spPr>
          <a:xfrm>
            <a:off x="0" y="6286520"/>
            <a:ext cx="1357322" cy="35719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8" name="TextBox 13"/>
          <p:cNvSpPr txBox="1"/>
          <p:nvPr/>
        </p:nvSpPr>
        <p:spPr>
          <a:xfrm>
            <a:off x="1357322" y="27349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Тест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14282" y="1142683"/>
            <a:ext cx="322420" cy="34152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214282" y="1484212"/>
            <a:ext cx="322420" cy="28860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4000496" y="1142683"/>
            <a:ext cx="357190" cy="34152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1857364"/>
            <a:ext cx="9144000" cy="1328023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ru-RU" b="1" dirty="0" smtClean="0">
                <a:solidFill>
                  <a:schemeClr val="bg1"/>
                </a:solidFill>
              </a:rPr>
              <a:t>2. </a:t>
            </a:r>
            <a:r>
              <a:rPr lang="ru-RU" b="1" i="1" dirty="0"/>
              <a:t>Найдите </a:t>
            </a:r>
            <a:r>
              <a:rPr lang="ru-RU" b="1" i="1" dirty="0" smtClean="0"/>
              <a:t>ошибку </a:t>
            </a:r>
            <a:r>
              <a:rPr lang="ru-RU" b="1" i="1" dirty="0"/>
              <a:t>в перечне субъектов, с которыми граничит Иркутская область: </a:t>
            </a:r>
            <a:endParaRPr lang="ru-RU" dirty="0"/>
          </a:p>
          <a:p>
            <a:pPr marL="342900" indent="-342900"/>
            <a:r>
              <a:rPr lang="ru-RU" b="1" dirty="0" smtClean="0">
                <a:solidFill>
                  <a:schemeClr val="bg1"/>
                </a:solidFill>
              </a:rPr>
              <a:t>          Якутия                                                           Забайкальский край  </a:t>
            </a:r>
          </a:p>
          <a:p>
            <a:pPr marL="342900" indent="-342900"/>
            <a:r>
              <a:rPr lang="ru-RU" b="1" dirty="0" smtClean="0">
                <a:solidFill>
                  <a:schemeClr val="bg1"/>
                </a:solidFill>
              </a:rPr>
              <a:t>          Бурятия                          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Хакасия</a:t>
            </a:r>
          </a:p>
          <a:p>
            <a:pPr marL="342900" indent="-342900"/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14282" y="2214553"/>
            <a:ext cx="322420" cy="30682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4000496" y="2204664"/>
            <a:ext cx="357190" cy="36270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231667" y="2521374"/>
            <a:ext cx="322419" cy="35432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4000496" y="2574609"/>
            <a:ext cx="357190" cy="35432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2928934"/>
            <a:ext cx="9144000" cy="102155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 startAt="3"/>
            </a:pPr>
            <a:r>
              <a:rPr lang="ru-RU" b="1" i="1" dirty="0" smtClean="0"/>
              <a:t>Иркутская область  занимает юг: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dirty="0" smtClean="0"/>
              <a:t>          </a:t>
            </a:r>
            <a:r>
              <a:rPr lang="ru-RU" b="1" dirty="0" smtClean="0"/>
              <a:t>Восточно-Европейской равнины           Западно-Сибирской </a:t>
            </a:r>
            <a:r>
              <a:rPr lang="ru-RU" b="1" dirty="0"/>
              <a:t>равнины</a:t>
            </a:r>
            <a:r>
              <a:rPr lang="ru-RU" b="1" dirty="0" smtClean="0"/>
              <a:t>         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          </a:t>
            </a:r>
            <a:r>
              <a:rPr lang="ru-RU" b="1" dirty="0" smtClean="0">
                <a:solidFill>
                  <a:srgbClr val="FF0000"/>
                </a:solidFill>
              </a:rPr>
              <a:t>Среднесибирского плоскогорья </a:t>
            </a:r>
            <a:r>
              <a:rPr lang="ru-RU" b="1" i="1" dirty="0" smtClean="0">
                <a:solidFill>
                  <a:srgbClr val="FF0000"/>
                </a:solidFill>
              </a:rPr>
              <a:t>           </a:t>
            </a:r>
            <a:r>
              <a:rPr lang="ru-RU" b="1" dirty="0" smtClean="0">
                <a:solidFill>
                  <a:schemeClr val="bg1"/>
                </a:solidFill>
              </a:rPr>
              <a:t>Среднерусской возвышенности                                 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14282" y="3214686"/>
            <a:ext cx="322420" cy="35719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4000496" y="3214686"/>
            <a:ext cx="357190" cy="35719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4000496" y="3571876"/>
            <a:ext cx="357190" cy="35719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214282" y="3571876"/>
            <a:ext cx="322420" cy="35719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4000504"/>
            <a:ext cx="9144000" cy="102155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 startAt="4"/>
            </a:pPr>
            <a:r>
              <a:rPr lang="ru-RU" b="1" i="1" dirty="0" smtClean="0"/>
              <a:t>Иркутская область находится в часовом поясе:  </a:t>
            </a:r>
            <a:r>
              <a:rPr lang="ru-RU" b="1" i="1" dirty="0" smtClean="0">
                <a:solidFill>
                  <a:srgbClr val="C00000"/>
                </a:solidFill>
              </a:rPr>
              <a:t>                                         </a:t>
            </a:r>
          </a:p>
          <a:p>
            <a:pPr marL="342900" indent="-342900"/>
            <a:r>
              <a:rPr lang="ru-RU" b="1" i="1" dirty="0" smtClean="0">
                <a:solidFill>
                  <a:schemeClr val="bg1"/>
                </a:solidFill>
              </a:rPr>
              <a:t>          5                                                                      9   </a:t>
            </a:r>
          </a:p>
          <a:p>
            <a:pPr marL="342900" indent="-342900"/>
            <a:r>
              <a:rPr lang="ru-RU" b="1" i="1" dirty="0" smtClean="0">
                <a:solidFill>
                  <a:schemeClr val="bg1"/>
                </a:solidFill>
              </a:rPr>
              <a:t>          8                                                                      </a:t>
            </a:r>
            <a:r>
              <a:rPr lang="ru-RU" b="1" i="1" dirty="0" smtClean="0">
                <a:solidFill>
                  <a:srgbClr val="FF0000"/>
                </a:solidFill>
              </a:rPr>
              <a:t>7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5072074"/>
            <a:ext cx="9144000" cy="102155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 startAt="5"/>
            </a:pPr>
            <a:r>
              <a:rPr lang="ru-RU" b="1" i="1" dirty="0"/>
              <a:t>Область расположена  в верхнем течении реки :</a:t>
            </a:r>
            <a:endParaRPr lang="ru-RU" b="1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ru-RU" b="1" i="1" dirty="0" smtClean="0">
                <a:solidFill>
                  <a:schemeClr val="bg1"/>
                </a:solidFill>
              </a:rPr>
              <a:t>           Волги                                                             Енисея</a:t>
            </a:r>
          </a:p>
          <a:p>
            <a:pPr marL="342900" indent="-342900"/>
            <a:r>
              <a:rPr lang="ru-RU" b="1" i="1" dirty="0" smtClean="0">
                <a:solidFill>
                  <a:schemeClr val="bg1"/>
                </a:solidFill>
              </a:rPr>
              <a:t>           </a:t>
            </a:r>
            <a:r>
              <a:rPr lang="ru-RU" b="1" i="1" dirty="0" smtClean="0">
                <a:solidFill>
                  <a:srgbClr val="FF0000"/>
                </a:solidFill>
              </a:rPr>
              <a:t>Лены</a:t>
            </a:r>
            <a:r>
              <a:rPr lang="ru-RU" b="1" i="1" dirty="0" smtClean="0">
                <a:solidFill>
                  <a:schemeClr val="bg1"/>
                </a:solidFill>
              </a:rPr>
              <a:t>                                                              Обь                                    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000496" y="4643446"/>
            <a:ext cx="357190" cy="35719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214282" y="4286256"/>
            <a:ext cx="357190" cy="35719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214282" y="4643446"/>
            <a:ext cx="357190" cy="35719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4000496" y="4286256"/>
            <a:ext cx="357190" cy="35719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231666" y="5357826"/>
            <a:ext cx="339805" cy="35719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4067944" y="5733256"/>
            <a:ext cx="357189" cy="33895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36" name="Овал 35"/>
          <p:cNvSpPr/>
          <p:nvPr/>
        </p:nvSpPr>
        <p:spPr>
          <a:xfrm>
            <a:off x="231666" y="5715016"/>
            <a:ext cx="339805" cy="35719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37" name="Овал 36"/>
          <p:cNvSpPr/>
          <p:nvPr/>
        </p:nvSpPr>
        <p:spPr>
          <a:xfrm>
            <a:off x="4000496" y="1484212"/>
            <a:ext cx="357190" cy="35719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38" name="Скругленный прямоугольник 37">
            <a:hlinkClick r:id="rId3" action="ppaction://hlinksldjump"/>
            <a:hlinkHover r:id="" action="ppaction://noaction" highlightClick="1"/>
          </p:cNvPr>
          <p:cNvSpPr/>
          <p:nvPr/>
        </p:nvSpPr>
        <p:spPr>
          <a:xfrm>
            <a:off x="7786678" y="6215082"/>
            <a:ext cx="1357322" cy="35719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39" name="Овал 38"/>
          <p:cNvSpPr/>
          <p:nvPr/>
        </p:nvSpPr>
        <p:spPr>
          <a:xfrm>
            <a:off x="4067944" y="5373216"/>
            <a:ext cx="357190" cy="35719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877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0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7" dur="5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5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5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4" dur="50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1" dur="5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2" dur="5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3" dur="5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8" dur="5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9" dur="5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2" dur="50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3" dur="50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4" dur="50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9" dur="50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0" dur="50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35D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1" dur="50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6" grpId="0" animBg="1"/>
      <p:bldP spid="29" grpId="0" animBg="1"/>
      <p:bldP spid="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533400" y="228600"/>
            <a:ext cx="8385175" cy="990600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marL="0" indent="0" algn="ctr" eaLnBrk="1" hangingPunct="1">
              <a:buFont typeface="Georgia" pitchFamily="18" charset="0"/>
              <a:buNone/>
            </a:pPr>
            <a:r>
              <a:rPr lang="ru-RU" sz="3200" b="1" i="1" dirty="0" smtClean="0">
                <a:solidFill>
                  <a:srgbClr val="FF0000"/>
                </a:solidFill>
                <a:effectLst/>
                <a:latin typeface="+mn-lt"/>
                <a:cs typeface="Times New Roman" pitchFamily="18" charset="0"/>
              </a:rPr>
              <a:t>Заполнить:</a:t>
            </a:r>
            <a:r>
              <a:rPr lang="ru-RU" sz="3200" b="1" i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Оценка географического положения Иркутской области.</a:t>
            </a:r>
          </a:p>
        </p:txBody>
      </p:sp>
      <p:sp>
        <p:nvSpPr>
          <p:cNvPr id="62467" name="Rectangle 4"/>
          <p:cNvSpPr>
            <a:spLocks noGrp="1" noRot="1" noChangeArrowheads="1"/>
          </p:cNvSpPr>
          <p:nvPr>
            <p:ph sz="quarter" idx="4294967295"/>
          </p:nvPr>
        </p:nvSpPr>
        <p:spPr>
          <a:xfrm>
            <a:off x="457200" y="1455738"/>
            <a:ext cx="4125614" cy="449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i="1" u="sng" dirty="0" smtClean="0">
                <a:solidFill>
                  <a:schemeClr val="tx1"/>
                </a:solidFill>
                <a:cs typeface="Times New Roman" pitchFamily="18" charset="0"/>
              </a:rPr>
              <a:t>Выгодное:</a:t>
            </a:r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</p:txBody>
      </p:sp>
      <p:sp>
        <p:nvSpPr>
          <p:cNvPr id="62468" name="Rectangle 5"/>
          <p:cNvSpPr>
            <a:spLocks noGrp="1" noRot="1" noChangeArrowheads="1"/>
          </p:cNvSpPr>
          <p:nvPr>
            <p:ph sz="quarter" idx="4294967295"/>
          </p:nvPr>
        </p:nvSpPr>
        <p:spPr>
          <a:xfrm>
            <a:off x="4788024" y="1484784"/>
            <a:ext cx="4071491" cy="44644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i="1" u="sng" dirty="0" smtClean="0">
                <a:solidFill>
                  <a:schemeClr val="tx1"/>
                </a:solidFill>
                <a:cs typeface="Times New Roman" pitchFamily="18" charset="0"/>
              </a:rPr>
              <a:t>Невыгодное:</a:t>
            </a:r>
            <a:endParaRPr lang="en-US" sz="2800" b="1" i="1" u="sng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2469" name="Text Box 6"/>
          <p:cNvSpPr txBox="1">
            <a:spLocks noChangeArrowheads="1"/>
          </p:cNvSpPr>
          <p:nvPr/>
        </p:nvSpPr>
        <p:spPr bwMode="auto">
          <a:xfrm>
            <a:off x="125114" y="6040302"/>
            <a:ext cx="891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Вывод:</a:t>
            </a:r>
          </a:p>
        </p:txBody>
      </p:sp>
      <p:sp>
        <p:nvSpPr>
          <p:cNvPr id="6" name="Скругленный прямоугольник 5">
            <a:hlinkClick r:id="rId2" action="ppaction://hlinksldjump"/>
            <a:hlinkHover r:id="" action="ppaction://noaction" highlightClick="1"/>
          </p:cNvPr>
          <p:cNvSpPr/>
          <p:nvPr/>
        </p:nvSpPr>
        <p:spPr>
          <a:xfrm>
            <a:off x="7668344" y="6459471"/>
            <a:ext cx="1357322" cy="35719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61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Rot="1" noChangeArrowheads="1"/>
          </p:cNvSpPr>
          <p:nvPr>
            <p:ph sz="quarter" idx="4294967295"/>
          </p:nvPr>
        </p:nvSpPr>
        <p:spPr>
          <a:xfrm>
            <a:off x="152400" y="228600"/>
            <a:ext cx="8839200" cy="6477000"/>
          </a:xfrm>
          <a:prstGeom prst="rect">
            <a:avLst/>
          </a:prstGeo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altLang="ru-RU" sz="3200" b="1" i="1" dirty="0" smtClean="0">
                <a:solidFill>
                  <a:schemeClr val="tx1"/>
                </a:solidFill>
                <a:cs typeface="Times New Roman" pitchFamily="18" charset="0"/>
              </a:rPr>
              <a:t>Иркутская область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altLang="ru-RU" sz="3200" b="1" i="1" dirty="0" smtClean="0">
                <a:solidFill>
                  <a:schemeClr val="tx1"/>
                </a:solidFill>
                <a:cs typeface="Times New Roman" pitchFamily="18" charset="0"/>
              </a:rPr>
              <a:t>образована 26 сентября 1937 года.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ru-RU" altLang="ru-RU" sz="3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endParaRPr lang="ru-RU" altLang="ru-RU" sz="3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endParaRPr lang="ru-RU" altLang="ru-RU" sz="3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endParaRPr lang="ru-RU" altLang="ru-RU" sz="3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endParaRPr lang="ru-RU" altLang="ru-RU" sz="3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Georgia" pitchFamily="18" charset="0"/>
              <a:buNone/>
            </a:pPr>
            <a:endParaRPr lang="ru-RU" altLang="ru-RU" sz="3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endParaRPr lang="ru-RU" altLang="ru-RU" sz="3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WordArt 8"/>
          <p:cNvSpPr>
            <a:spLocks noChangeArrowheads="1" noChangeShapeType="1" noTextEdit="1"/>
          </p:cNvSpPr>
          <p:nvPr/>
        </p:nvSpPr>
        <p:spPr bwMode="auto">
          <a:xfrm>
            <a:off x="6719456" y="5426174"/>
            <a:ext cx="10477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73C65"/>
                </a:solidFill>
                <a:latin typeface="Arial"/>
                <a:cs typeface="Arial"/>
              </a:rPr>
              <a:t>Флаг</a:t>
            </a: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6" y="2127021"/>
            <a:ext cx="3942184" cy="274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975" y="2121567"/>
            <a:ext cx="4198264" cy="274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26174"/>
            <a:ext cx="104298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>
            <a:hlinkClick r:id="rId5" action="ppaction://hlinksldjump"/>
            <a:hlinkHover r:id="" action="ppaction://noaction" highlightClick="1"/>
          </p:cNvPr>
          <p:cNvSpPr/>
          <p:nvPr/>
        </p:nvSpPr>
        <p:spPr>
          <a:xfrm>
            <a:off x="7732249" y="6322239"/>
            <a:ext cx="1357322" cy="35719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29824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8" y="3593634"/>
            <a:ext cx="368522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496" y="199907"/>
            <a:ext cx="2192209" cy="2727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332656"/>
            <a:ext cx="547260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/>
              <a:t>Геральдические цвета герба означают: </a:t>
            </a:r>
            <a:endParaRPr lang="ru-RU" sz="2200" b="1" i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i="1" dirty="0" smtClean="0"/>
              <a:t>серебряный</a:t>
            </a:r>
            <a:r>
              <a:rPr lang="ru-RU" sz="2200" b="1" i="1" dirty="0"/>
              <a:t> — правдивость, невинность, чистоту</a:t>
            </a:r>
            <a:r>
              <a:rPr lang="ru-RU" sz="2200" b="1" i="1" dirty="0" smtClean="0"/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i="1" dirty="0" smtClean="0"/>
              <a:t>черный</a:t>
            </a:r>
            <a:r>
              <a:rPr lang="ru-RU" sz="2200" b="1" i="1" dirty="0"/>
              <a:t> — благоразумие, смирение, печаль</a:t>
            </a:r>
            <a:r>
              <a:rPr lang="ru-RU" sz="2200" b="1" i="1" dirty="0" smtClean="0"/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i="1" dirty="0" smtClean="0"/>
              <a:t> червленый </a:t>
            </a:r>
            <a:r>
              <a:rPr lang="ru-RU" sz="2200" b="1" i="1" dirty="0"/>
              <a:t>(красный) — храбрость, мужество, неустрашимость.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2924944"/>
            <a:ext cx="48965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Синий </a:t>
            </a:r>
            <a:r>
              <a:rPr lang="ru-RU" sz="2000" b="1" i="1" dirty="0"/>
              <a:t>- символ воды. Символизирует озеро Байкал, Ангару и другие реки области. </a:t>
            </a:r>
            <a:endParaRPr lang="ru-RU" sz="2000" b="1" i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Белый </a:t>
            </a:r>
            <a:r>
              <a:rPr lang="ru-RU" sz="2000" b="1" i="1" dirty="0"/>
              <a:t>- символ чистоты, добра, скромности. </a:t>
            </a:r>
            <a:r>
              <a:rPr lang="ru-RU" sz="2000" b="1" i="1" dirty="0" smtClean="0"/>
              <a:t>Отображает </a:t>
            </a:r>
            <a:r>
              <a:rPr lang="ru-RU" sz="2000" b="1" i="1" dirty="0"/>
              <a:t>чистоту помыслов жителей области, является символом белоснежных сибирских зим. </a:t>
            </a:r>
            <a:r>
              <a:rPr lang="ru-RU" sz="2000" b="1" i="1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Зеленый - </a:t>
            </a:r>
            <a:r>
              <a:rPr lang="ru-RU" sz="2000" b="1" i="1" dirty="0"/>
              <a:t>цвет надежды, радости, изобилия. Символизирует также уникальную флору и фауну, лесные богатства области.</a:t>
            </a:r>
          </a:p>
        </p:txBody>
      </p:sp>
      <p:pic>
        <p:nvPicPr>
          <p:cNvPr id="3076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599" y="2523406"/>
            <a:ext cx="5238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>
            <a:hlinkClick r:id="rId6" action="ppaction://hlinksldjump"/>
            <a:hlinkHover r:id="" action="ppaction://noaction" highlightClick="1"/>
          </p:cNvPr>
          <p:cNvSpPr/>
          <p:nvPr/>
        </p:nvSpPr>
        <p:spPr>
          <a:xfrm>
            <a:off x="7540312" y="6388078"/>
            <a:ext cx="1357322" cy="35719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61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621041"/>
            <a:ext cx="2433439" cy="3006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115616" y="162499"/>
            <a:ext cx="1857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1790 год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89411" y="162499"/>
            <a:ext cx="53285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Бабр (лат. </a:t>
            </a:r>
            <a:r>
              <a:rPr lang="ru-RU" sz="2200" dirty="0" err="1"/>
              <a:t>Felis</a:t>
            </a:r>
            <a:r>
              <a:rPr lang="ru-RU" sz="2200" dirty="0"/>
              <a:t> </a:t>
            </a:r>
            <a:r>
              <a:rPr lang="ru-RU" sz="2200" dirty="0" err="1"/>
              <a:t>Tigris</a:t>
            </a:r>
            <a:r>
              <a:rPr lang="ru-RU" sz="2200" dirty="0"/>
              <a:t>) — устаревшее название уссурийского тигра. Как геральдический символ бабр используется в гербах Иркутска и Иркутской области. При описании герба Иркутска </a:t>
            </a:r>
            <a:r>
              <a:rPr lang="ru-RU" sz="2200" dirty="0" smtClean="0"/>
              <a:t>была </a:t>
            </a:r>
            <a:r>
              <a:rPr lang="ru-RU" sz="2200" dirty="0"/>
              <a:t>допущена ошибка, и бабр превратился в бобра. Таковым герб губернии был </a:t>
            </a:r>
            <a:r>
              <a:rPr lang="ru-RU" sz="2200" dirty="0" smtClean="0"/>
              <a:t>утверждён </a:t>
            </a:r>
            <a:r>
              <a:rPr lang="ru-RU" sz="2200" dirty="0"/>
              <a:t>5 июля 1878 года. Неточность никто не </a:t>
            </a:r>
            <a:r>
              <a:rPr lang="ru-RU" sz="2200" dirty="0" smtClean="0"/>
              <a:t>заметил. </a:t>
            </a:r>
            <a:r>
              <a:rPr lang="ru-RU" sz="2200" dirty="0"/>
              <a:t>Ошибка в описании герба была исправлена только в 1997 году. 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080" y="3640374"/>
            <a:ext cx="3784707" cy="270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9080" y="3640374"/>
            <a:ext cx="51125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За это  время художниками </a:t>
            </a:r>
            <a:r>
              <a:rPr lang="ru-RU" sz="2200" dirty="0"/>
              <a:t>не было нарисовано ни одного изображения иркутского герба с бобром. Вместо этого бабру на гербе пририсовали большой бобровый хвост и перепончатые задние </a:t>
            </a:r>
            <a:r>
              <a:rPr lang="ru-RU" sz="2200" dirty="0" smtClean="0"/>
              <a:t>лапы. По </a:t>
            </a:r>
            <a:r>
              <a:rPr lang="ru-RU" sz="2200" dirty="0"/>
              <a:t>сей день бабр на официальном гербе Иркутска представляет собой черного зверя, по виду напоминающего куницу с красными </a:t>
            </a:r>
            <a:r>
              <a:rPr lang="ru-RU" sz="2200" dirty="0" smtClean="0"/>
              <a:t>глазами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8" name="Скругленный прямоугольник 7">
            <a:hlinkClick r:id="rId4" action="ppaction://hlinksldjump"/>
            <a:hlinkHover r:id="" action="ppaction://noaction" highlightClick="1"/>
          </p:cNvPr>
          <p:cNvSpPr/>
          <p:nvPr/>
        </p:nvSpPr>
        <p:spPr>
          <a:xfrm>
            <a:off x="7565457" y="6422505"/>
            <a:ext cx="1357322" cy="35719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953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hlinkClick r:id="rId2" action="ppaction://hlinksldjump"/>
            <a:hlinkHover r:id="" action="ppaction://noaction" highlightClick="1"/>
          </p:cNvPr>
          <p:cNvSpPr/>
          <p:nvPr/>
        </p:nvSpPr>
        <p:spPr>
          <a:xfrm>
            <a:off x="4526400" y="1278292"/>
            <a:ext cx="4357718" cy="35719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Положение  в пределах России</a:t>
            </a:r>
            <a:endParaRPr lang="ru-RU" dirty="0"/>
          </a:p>
        </p:txBody>
      </p:sp>
      <p:sp>
        <p:nvSpPr>
          <p:cNvPr id="6" name="Скругленный прямоугольник 5">
            <a:hlinkClick r:id="rId3" action="ppaction://hlinksldjump"/>
            <a:hlinkHover r:id="" action="ppaction://noaction" highlightClick="1"/>
          </p:cNvPr>
          <p:cNvSpPr/>
          <p:nvPr/>
        </p:nvSpPr>
        <p:spPr>
          <a:xfrm>
            <a:off x="4569310" y="1714921"/>
            <a:ext cx="4357718" cy="35719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Границы и протяженность</a:t>
            </a:r>
          </a:p>
        </p:txBody>
      </p:sp>
      <p:sp>
        <p:nvSpPr>
          <p:cNvPr id="7" name="Скругленный прямоугольник 6">
            <a:hlinkClick r:id="rId4" action="ppaction://hlinksldjump"/>
            <a:hlinkHover r:id="" action="ppaction://noaction" highlightClick="1"/>
          </p:cNvPr>
          <p:cNvSpPr/>
          <p:nvPr/>
        </p:nvSpPr>
        <p:spPr>
          <a:xfrm>
            <a:off x="4526400" y="2612253"/>
            <a:ext cx="4357718" cy="35719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Удаленность от океанов</a:t>
            </a:r>
            <a:endParaRPr lang="ru-RU" dirty="0"/>
          </a:p>
        </p:txBody>
      </p:sp>
      <p:sp>
        <p:nvSpPr>
          <p:cNvPr id="8" name="Скругленный прямоугольник 7">
            <a:hlinkClick r:id="rId5" action="ppaction://hlinksldjump"/>
            <a:hlinkHover r:id="" action="ppaction://noaction" highlightClick="1"/>
          </p:cNvPr>
          <p:cNvSpPr/>
          <p:nvPr/>
        </p:nvSpPr>
        <p:spPr>
          <a:xfrm>
            <a:off x="4499992" y="3000805"/>
            <a:ext cx="4357718" cy="35719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Особенности ФГП</a:t>
            </a:r>
            <a:endParaRPr lang="ru-RU" sz="1400" dirty="0"/>
          </a:p>
        </p:txBody>
      </p:sp>
      <p:sp>
        <p:nvSpPr>
          <p:cNvPr id="9" name="Скругленный прямоугольник 8">
            <a:hlinkClick r:id="rId6" action="ppaction://hlinksldjump"/>
            <a:hlinkHover r:id="" action="ppaction://noaction" highlightClick="1"/>
          </p:cNvPr>
          <p:cNvSpPr/>
          <p:nvPr/>
        </p:nvSpPr>
        <p:spPr>
          <a:xfrm>
            <a:off x="4493546" y="2143549"/>
            <a:ext cx="4357718" cy="35719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Соседское положение</a:t>
            </a: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63542" y="159180"/>
            <a:ext cx="85725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Физико – географическое положение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Семиугольник 10"/>
          <p:cNvSpPr/>
          <p:nvPr/>
        </p:nvSpPr>
        <p:spPr>
          <a:xfrm>
            <a:off x="4312086" y="1214855"/>
            <a:ext cx="428628" cy="428628"/>
          </a:xfrm>
          <a:prstGeom prst="heptagon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2" name="Семиугольник 11"/>
          <p:cNvSpPr/>
          <p:nvPr/>
        </p:nvSpPr>
        <p:spPr>
          <a:xfrm>
            <a:off x="4312086" y="1679202"/>
            <a:ext cx="428628" cy="428628"/>
          </a:xfrm>
          <a:prstGeom prst="heptagon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3" name="Семиугольник 12"/>
          <p:cNvSpPr/>
          <p:nvPr/>
        </p:nvSpPr>
        <p:spPr>
          <a:xfrm>
            <a:off x="4337924" y="2143549"/>
            <a:ext cx="428628" cy="428628"/>
          </a:xfrm>
          <a:prstGeom prst="heptagon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4" name="Семиугольник 13"/>
          <p:cNvSpPr/>
          <p:nvPr/>
        </p:nvSpPr>
        <p:spPr>
          <a:xfrm>
            <a:off x="4337924" y="2576534"/>
            <a:ext cx="428628" cy="428628"/>
          </a:xfrm>
          <a:prstGeom prst="heptagon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5" name="Семиугольник 14"/>
          <p:cNvSpPr/>
          <p:nvPr/>
        </p:nvSpPr>
        <p:spPr>
          <a:xfrm>
            <a:off x="4352180" y="3005162"/>
            <a:ext cx="428628" cy="428628"/>
          </a:xfrm>
          <a:prstGeom prst="heptagon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6" name="Скругленный прямоугольник 15">
            <a:hlinkClick r:id="rId7" action="ppaction://hlinksldjump"/>
            <a:hlinkHover r:id="" action="ppaction://noaction" highlightClick="1"/>
          </p:cNvPr>
          <p:cNvSpPr/>
          <p:nvPr/>
        </p:nvSpPr>
        <p:spPr>
          <a:xfrm>
            <a:off x="4921736" y="4127711"/>
            <a:ext cx="1428760" cy="35719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Задания</a:t>
            </a:r>
            <a:endParaRPr lang="ru-RU" dirty="0"/>
          </a:p>
        </p:txBody>
      </p:sp>
      <p:sp>
        <p:nvSpPr>
          <p:cNvPr id="17" name="Скругленный прямоугольник 16">
            <a:hlinkClick r:id="rId8" action="ppaction://hlinksldjump"/>
            <a:hlinkHover r:id="" action="ppaction://noaction" highlightClick="1"/>
          </p:cNvPr>
          <p:cNvSpPr/>
          <p:nvPr/>
        </p:nvSpPr>
        <p:spPr>
          <a:xfrm>
            <a:off x="6948264" y="4127711"/>
            <a:ext cx="1428760" cy="35719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18" name="Скругленный прямоугольник 17">
            <a:hlinkClick r:id="rId9" action="ppaction://hlinksldjump"/>
            <a:hlinkHover r:id="" action="ppaction://noaction" highlightClick="1"/>
          </p:cNvPr>
          <p:cNvSpPr/>
          <p:nvPr/>
        </p:nvSpPr>
        <p:spPr>
          <a:xfrm>
            <a:off x="4921736" y="5162601"/>
            <a:ext cx="1428760" cy="35719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Тест</a:t>
            </a:r>
            <a:endParaRPr lang="ru-RU" dirty="0"/>
          </a:p>
        </p:txBody>
      </p:sp>
      <p:pic>
        <p:nvPicPr>
          <p:cNvPr id="2051" name="Picture 3" descr="D:\Татьяна\Иркутская область\Физическая география Краснодарского края\Иркутская область\64874903bi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10" y="1270170"/>
            <a:ext cx="2196823" cy="1482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D:\Татьяна\Иркутская область\Физическая география Краснодарского края\Иркутская область\9ab77bd47dcc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847" y="2496602"/>
            <a:ext cx="2058688" cy="1365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D:\Татьяна\Иркутская область\Физическая география Краснодарского края\Иркутская область\21cbb49dfd6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11" y="3542421"/>
            <a:ext cx="2160240" cy="1620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7" name="Picture 9" descr="http://s48.radikal.ru/i122/0910/e9/8ede704dc07c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552" y="4506270"/>
            <a:ext cx="2261069" cy="1508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0" name="Скругленный прямоугольник 19">
            <a:hlinkClick r:id="rId14" action="ppaction://hlinksldjump"/>
            <a:hlinkHover r:id="" action="ppaction://noaction" highlightClick="1"/>
          </p:cNvPr>
          <p:cNvSpPr/>
          <p:nvPr/>
        </p:nvSpPr>
        <p:spPr>
          <a:xfrm>
            <a:off x="6948264" y="5162601"/>
            <a:ext cx="1428760" cy="35719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Практикум</a:t>
            </a:r>
            <a:endParaRPr lang="ru-RU" dirty="0"/>
          </a:p>
        </p:txBody>
      </p:sp>
      <p:sp>
        <p:nvSpPr>
          <p:cNvPr id="21" name="Скругленный прямоугольник 20">
            <a:hlinkClick r:id="rId15" action="ppaction://hlinksldjump"/>
            <a:hlinkHover r:id="" action="ppaction://noaction" highlightClick="1"/>
          </p:cNvPr>
          <p:cNvSpPr/>
          <p:nvPr/>
        </p:nvSpPr>
        <p:spPr>
          <a:xfrm>
            <a:off x="7662644" y="6350358"/>
            <a:ext cx="1357322" cy="35719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44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Скругленный прямоугольник 38">
            <a:hlinkClick r:id="" action="ppaction://hlinkshowjump?jump=endshow"/>
            <a:hlinkHover r:id="" action="ppaction://noaction" highlightClick="1"/>
          </p:cNvPr>
          <p:cNvSpPr/>
          <p:nvPr/>
        </p:nvSpPr>
        <p:spPr>
          <a:xfrm>
            <a:off x="1023" y="6381328"/>
            <a:ext cx="1357322" cy="3571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41" name="Скругленный прямоугольник 40">
            <a:hlinkClick r:id="rId3" action="ppaction://hlinksldjump"/>
            <a:hlinkHover r:id="" action="ppaction://noaction" highlightClick="1"/>
          </p:cNvPr>
          <p:cNvSpPr/>
          <p:nvPr/>
        </p:nvSpPr>
        <p:spPr>
          <a:xfrm>
            <a:off x="7668344" y="6381328"/>
            <a:ext cx="1357322" cy="3571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pic>
        <p:nvPicPr>
          <p:cNvPr id="19" name="Рисунок 18" descr="карта Росси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834475"/>
            <a:ext cx="8640960" cy="5333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1928794" y="2500306"/>
            <a:ext cx="5857916" cy="11430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Иркутская область расположена на юге Восточной Сибири, в бассейнах верхнего течения рек Ангары, Лены, Нижней Тунгуски.</a:t>
            </a:r>
            <a:endParaRPr lang="ru-RU" sz="2000" b="1" dirty="0"/>
          </a:p>
        </p:txBody>
      </p:sp>
      <p:sp>
        <p:nvSpPr>
          <p:cNvPr id="31" name="Заголовок 5"/>
          <p:cNvSpPr txBox="1">
            <a:spLocks/>
          </p:cNvSpPr>
          <p:nvPr/>
        </p:nvSpPr>
        <p:spPr>
          <a:xfrm>
            <a:off x="357158" y="214290"/>
            <a:ext cx="8471647" cy="6429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Физико - географическое положение</a:t>
            </a:r>
            <a:endParaRPr kumimoji="0" lang="ru-RU" sz="32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Семиугольник 31"/>
          <p:cNvSpPr/>
          <p:nvPr/>
        </p:nvSpPr>
        <p:spPr>
          <a:xfrm>
            <a:off x="142844" y="214290"/>
            <a:ext cx="428628" cy="428628"/>
          </a:xfrm>
          <a:prstGeom prst="heptagon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9" name="Полилиния 8"/>
          <p:cNvSpPr/>
          <p:nvPr/>
        </p:nvSpPr>
        <p:spPr>
          <a:xfrm>
            <a:off x="4995803" y="3861048"/>
            <a:ext cx="944349" cy="1109858"/>
          </a:xfrm>
          <a:custGeom>
            <a:avLst/>
            <a:gdLst>
              <a:gd name="connsiteX0" fmla="*/ 1658269 w 4703513"/>
              <a:gd name="connsiteY0" fmla="*/ 4947385 h 4947385"/>
              <a:gd name="connsiteX1" fmla="*/ 1610143 w 4703513"/>
              <a:gd name="connsiteY1" fmla="*/ 4937760 h 4947385"/>
              <a:gd name="connsiteX2" fmla="*/ 1590893 w 4703513"/>
              <a:gd name="connsiteY2" fmla="*/ 4899259 h 4947385"/>
              <a:gd name="connsiteX3" fmla="*/ 1571642 w 4703513"/>
              <a:gd name="connsiteY3" fmla="*/ 4803006 h 4947385"/>
              <a:gd name="connsiteX4" fmla="*/ 1552391 w 4703513"/>
              <a:gd name="connsiteY4" fmla="*/ 4774131 h 4947385"/>
              <a:gd name="connsiteX5" fmla="*/ 1513890 w 4703513"/>
              <a:gd name="connsiteY5" fmla="*/ 4764505 h 4947385"/>
              <a:gd name="connsiteX6" fmla="*/ 1485015 w 4703513"/>
              <a:gd name="connsiteY6" fmla="*/ 4735630 h 4947385"/>
              <a:gd name="connsiteX7" fmla="*/ 1436888 w 4703513"/>
              <a:gd name="connsiteY7" fmla="*/ 4649002 h 4947385"/>
              <a:gd name="connsiteX8" fmla="*/ 1379137 w 4703513"/>
              <a:gd name="connsiteY8" fmla="*/ 4639377 h 4947385"/>
              <a:gd name="connsiteX9" fmla="*/ 1340636 w 4703513"/>
              <a:gd name="connsiteY9" fmla="*/ 4610501 h 4947385"/>
              <a:gd name="connsiteX10" fmla="*/ 1311760 w 4703513"/>
              <a:gd name="connsiteY10" fmla="*/ 4581625 h 4947385"/>
              <a:gd name="connsiteX11" fmla="*/ 1282884 w 4703513"/>
              <a:gd name="connsiteY11" fmla="*/ 4572000 h 4947385"/>
              <a:gd name="connsiteX12" fmla="*/ 1234758 w 4703513"/>
              <a:gd name="connsiteY12" fmla="*/ 4514248 h 4947385"/>
              <a:gd name="connsiteX13" fmla="*/ 1196257 w 4703513"/>
              <a:gd name="connsiteY13" fmla="*/ 4456497 h 4947385"/>
              <a:gd name="connsiteX14" fmla="*/ 1167381 w 4703513"/>
              <a:gd name="connsiteY14" fmla="*/ 4427621 h 4947385"/>
              <a:gd name="connsiteX15" fmla="*/ 1138505 w 4703513"/>
              <a:gd name="connsiteY15" fmla="*/ 4389120 h 4947385"/>
              <a:gd name="connsiteX16" fmla="*/ 1109629 w 4703513"/>
              <a:gd name="connsiteY16" fmla="*/ 4369870 h 4947385"/>
              <a:gd name="connsiteX17" fmla="*/ 1071128 w 4703513"/>
              <a:gd name="connsiteY17" fmla="*/ 4312118 h 4947385"/>
              <a:gd name="connsiteX18" fmla="*/ 1061503 w 4703513"/>
              <a:gd name="connsiteY18" fmla="*/ 4283242 h 4947385"/>
              <a:gd name="connsiteX19" fmla="*/ 1032627 w 4703513"/>
              <a:gd name="connsiteY19" fmla="*/ 4263992 h 4947385"/>
              <a:gd name="connsiteX20" fmla="*/ 946000 w 4703513"/>
              <a:gd name="connsiteY20" fmla="*/ 4186990 h 4947385"/>
              <a:gd name="connsiteX21" fmla="*/ 917124 w 4703513"/>
              <a:gd name="connsiteY21" fmla="*/ 4177364 h 4947385"/>
              <a:gd name="connsiteX22" fmla="*/ 753495 w 4703513"/>
              <a:gd name="connsiteY22" fmla="*/ 4206240 h 4947385"/>
              <a:gd name="connsiteX23" fmla="*/ 724619 w 4703513"/>
              <a:gd name="connsiteY23" fmla="*/ 4235116 h 4947385"/>
              <a:gd name="connsiteX24" fmla="*/ 676493 w 4703513"/>
              <a:gd name="connsiteY24" fmla="*/ 4225491 h 4947385"/>
              <a:gd name="connsiteX25" fmla="*/ 647617 w 4703513"/>
              <a:gd name="connsiteY25" fmla="*/ 4215865 h 4947385"/>
              <a:gd name="connsiteX26" fmla="*/ 580240 w 4703513"/>
              <a:gd name="connsiteY26" fmla="*/ 4206240 h 4947385"/>
              <a:gd name="connsiteX27" fmla="*/ 560989 w 4703513"/>
              <a:gd name="connsiteY27" fmla="*/ 4177364 h 4947385"/>
              <a:gd name="connsiteX28" fmla="*/ 522488 w 4703513"/>
              <a:gd name="connsiteY28" fmla="*/ 4119613 h 4947385"/>
              <a:gd name="connsiteX29" fmla="*/ 445486 w 4703513"/>
              <a:gd name="connsiteY29" fmla="*/ 4100362 h 4947385"/>
              <a:gd name="connsiteX30" fmla="*/ 416610 w 4703513"/>
              <a:gd name="connsiteY30" fmla="*/ 4090737 h 4947385"/>
              <a:gd name="connsiteX31" fmla="*/ 329983 w 4703513"/>
              <a:gd name="connsiteY31" fmla="*/ 4013735 h 4947385"/>
              <a:gd name="connsiteX32" fmla="*/ 301107 w 4703513"/>
              <a:gd name="connsiteY32" fmla="*/ 4004110 h 4947385"/>
              <a:gd name="connsiteX33" fmla="*/ 272231 w 4703513"/>
              <a:gd name="connsiteY33" fmla="*/ 3984859 h 4947385"/>
              <a:gd name="connsiteX34" fmla="*/ 214480 w 4703513"/>
              <a:gd name="connsiteY34" fmla="*/ 3936733 h 4947385"/>
              <a:gd name="connsiteX35" fmla="*/ 156728 w 4703513"/>
              <a:gd name="connsiteY35" fmla="*/ 3907857 h 4947385"/>
              <a:gd name="connsiteX36" fmla="*/ 118227 w 4703513"/>
              <a:gd name="connsiteY36" fmla="*/ 3850105 h 4947385"/>
              <a:gd name="connsiteX37" fmla="*/ 98977 w 4703513"/>
              <a:gd name="connsiteY37" fmla="*/ 3792354 h 4947385"/>
              <a:gd name="connsiteX38" fmla="*/ 41225 w 4703513"/>
              <a:gd name="connsiteY38" fmla="*/ 3744227 h 4947385"/>
              <a:gd name="connsiteX39" fmla="*/ 21975 w 4703513"/>
              <a:gd name="connsiteY39" fmla="*/ 3715352 h 4947385"/>
              <a:gd name="connsiteX40" fmla="*/ 31600 w 4703513"/>
              <a:gd name="connsiteY40" fmla="*/ 3599848 h 4947385"/>
              <a:gd name="connsiteX41" fmla="*/ 224105 w 4703513"/>
              <a:gd name="connsiteY41" fmla="*/ 3590223 h 4947385"/>
              <a:gd name="connsiteX42" fmla="*/ 252981 w 4703513"/>
              <a:gd name="connsiteY42" fmla="*/ 3484345 h 4947385"/>
              <a:gd name="connsiteX43" fmla="*/ 262606 w 4703513"/>
              <a:gd name="connsiteY43" fmla="*/ 3359217 h 4947385"/>
              <a:gd name="connsiteX44" fmla="*/ 272231 w 4703513"/>
              <a:gd name="connsiteY44" fmla="*/ 3330341 h 4947385"/>
              <a:gd name="connsiteX45" fmla="*/ 301107 w 4703513"/>
              <a:gd name="connsiteY45" fmla="*/ 3311091 h 4947385"/>
              <a:gd name="connsiteX46" fmla="*/ 329983 w 4703513"/>
              <a:gd name="connsiteY46" fmla="*/ 3166712 h 4947385"/>
              <a:gd name="connsiteX47" fmla="*/ 339608 w 4703513"/>
              <a:gd name="connsiteY47" fmla="*/ 3137836 h 4947385"/>
              <a:gd name="connsiteX48" fmla="*/ 349234 w 4703513"/>
              <a:gd name="connsiteY48" fmla="*/ 3099335 h 4947385"/>
              <a:gd name="connsiteX49" fmla="*/ 358859 w 4703513"/>
              <a:gd name="connsiteY49" fmla="*/ 3070459 h 4947385"/>
              <a:gd name="connsiteX50" fmla="*/ 368484 w 4703513"/>
              <a:gd name="connsiteY50" fmla="*/ 3031958 h 4947385"/>
              <a:gd name="connsiteX51" fmla="*/ 397360 w 4703513"/>
              <a:gd name="connsiteY51" fmla="*/ 3022333 h 4947385"/>
              <a:gd name="connsiteX52" fmla="*/ 435861 w 4703513"/>
              <a:gd name="connsiteY52" fmla="*/ 3012707 h 4947385"/>
              <a:gd name="connsiteX53" fmla="*/ 464737 w 4703513"/>
              <a:gd name="connsiteY53" fmla="*/ 3003082 h 4947385"/>
              <a:gd name="connsiteX54" fmla="*/ 512863 w 4703513"/>
              <a:gd name="connsiteY54" fmla="*/ 2993457 h 4947385"/>
              <a:gd name="connsiteX55" fmla="*/ 541739 w 4703513"/>
              <a:gd name="connsiteY55" fmla="*/ 2974206 h 4947385"/>
              <a:gd name="connsiteX56" fmla="*/ 580240 w 4703513"/>
              <a:gd name="connsiteY56" fmla="*/ 2916455 h 4947385"/>
              <a:gd name="connsiteX57" fmla="*/ 580240 w 4703513"/>
              <a:gd name="connsiteY57" fmla="*/ 2820202 h 4947385"/>
              <a:gd name="connsiteX58" fmla="*/ 551364 w 4703513"/>
              <a:gd name="connsiteY58" fmla="*/ 2810577 h 4947385"/>
              <a:gd name="connsiteX59" fmla="*/ 541739 w 4703513"/>
              <a:gd name="connsiteY59" fmla="*/ 2521819 h 4947385"/>
              <a:gd name="connsiteX60" fmla="*/ 570615 w 4703513"/>
              <a:gd name="connsiteY60" fmla="*/ 2512194 h 4947385"/>
              <a:gd name="connsiteX61" fmla="*/ 599490 w 4703513"/>
              <a:gd name="connsiteY61" fmla="*/ 2492943 h 4947385"/>
              <a:gd name="connsiteX62" fmla="*/ 628366 w 4703513"/>
              <a:gd name="connsiteY62" fmla="*/ 2483318 h 4947385"/>
              <a:gd name="connsiteX63" fmla="*/ 686118 w 4703513"/>
              <a:gd name="connsiteY63" fmla="*/ 2444817 h 4947385"/>
              <a:gd name="connsiteX64" fmla="*/ 705368 w 4703513"/>
              <a:gd name="connsiteY64" fmla="*/ 2415941 h 4947385"/>
              <a:gd name="connsiteX65" fmla="*/ 763120 w 4703513"/>
              <a:gd name="connsiteY65" fmla="*/ 2377440 h 4947385"/>
              <a:gd name="connsiteX66" fmla="*/ 1003751 w 4703513"/>
              <a:gd name="connsiteY66" fmla="*/ 2377440 h 4947385"/>
              <a:gd name="connsiteX67" fmla="*/ 1032627 w 4703513"/>
              <a:gd name="connsiteY67" fmla="*/ 2367815 h 4947385"/>
              <a:gd name="connsiteX68" fmla="*/ 1080754 w 4703513"/>
              <a:gd name="connsiteY68" fmla="*/ 2319688 h 4947385"/>
              <a:gd name="connsiteX69" fmla="*/ 1109629 w 4703513"/>
              <a:gd name="connsiteY69" fmla="*/ 2338939 h 4947385"/>
              <a:gd name="connsiteX70" fmla="*/ 1128880 w 4703513"/>
              <a:gd name="connsiteY70" fmla="*/ 2396691 h 4947385"/>
              <a:gd name="connsiteX71" fmla="*/ 1138505 w 4703513"/>
              <a:gd name="connsiteY71" fmla="*/ 2425566 h 4947385"/>
              <a:gd name="connsiteX72" fmla="*/ 1177006 w 4703513"/>
              <a:gd name="connsiteY72" fmla="*/ 2483318 h 4947385"/>
              <a:gd name="connsiteX73" fmla="*/ 1205882 w 4703513"/>
              <a:gd name="connsiteY73" fmla="*/ 2541070 h 4947385"/>
              <a:gd name="connsiteX74" fmla="*/ 1215507 w 4703513"/>
              <a:gd name="connsiteY74" fmla="*/ 2569945 h 4947385"/>
              <a:gd name="connsiteX75" fmla="*/ 1282884 w 4703513"/>
              <a:gd name="connsiteY75" fmla="*/ 2569945 h 4947385"/>
              <a:gd name="connsiteX76" fmla="*/ 1273259 w 4703513"/>
              <a:gd name="connsiteY76" fmla="*/ 2492943 h 4947385"/>
              <a:gd name="connsiteX77" fmla="*/ 1302135 w 4703513"/>
              <a:gd name="connsiteY77" fmla="*/ 2406316 h 4947385"/>
              <a:gd name="connsiteX78" fmla="*/ 1331010 w 4703513"/>
              <a:gd name="connsiteY78" fmla="*/ 2377440 h 4947385"/>
              <a:gd name="connsiteX79" fmla="*/ 1359886 w 4703513"/>
              <a:gd name="connsiteY79" fmla="*/ 2367815 h 4947385"/>
              <a:gd name="connsiteX80" fmla="*/ 1436888 w 4703513"/>
              <a:gd name="connsiteY80" fmla="*/ 2300438 h 4947385"/>
              <a:gd name="connsiteX81" fmla="*/ 1465764 w 4703513"/>
              <a:gd name="connsiteY81" fmla="*/ 2204185 h 4947385"/>
              <a:gd name="connsiteX82" fmla="*/ 1504265 w 4703513"/>
              <a:gd name="connsiteY82" fmla="*/ 2194560 h 4947385"/>
              <a:gd name="connsiteX83" fmla="*/ 1533141 w 4703513"/>
              <a:gd name="connsiteY83" fmla="*/ 2175310 h 4947385"/>
              <a:gd name="connsiteX84" fmla="*/ 1581267 w 4703513"/>
              <a:gd name="connsiteY84" fmla="*/ 2127183 h 4947385"/>
              <a:gd name="connsiteX85" fmla="*/ 1619768 w 4703513"/>
              <a:gd name="connsiteY85" fmla="*/ 2069432 h 4947385"/>
              <a:gd name="connsiteX86" fmla="*/ 1629394 w 4703513"/>
              <a:gd name="connsiteY86" fmla="*/ 2040556 h 4947385"/>
              <a:gd name="connsiteX87" fmla="*/ 1648644 w 4703513"/>
              <a:gd name="connsiteY87" fmla="*/ 2011680 h 4947385"/>
              <a:gd name="connsiteX88" fmla="*/ 1696770 w 4703513"/>
              <a:gd name="connsiteY88" fmla="*/ 1925053 h 4947385"/>
              <a:gd name="connsiteX89" fmla="*/ 1725646 w 4703513"/>
              <a:gd name="connsiteY89" fmla="*/ 1915427 h 4947385"/>
              <a:gd name="connsiteX90" fmla="*/ 1744897 w 4703513"/>
              <a:gd name="connsiteY90" fmla="*/ 1944303 h 4947385"/>
              <a:gd name="connsiteX91" fmla="*/ 1754522 w 4703513"/>
              <a:gd name="connsiteY91" fmla="*/ 1973179 h 4947385"/>
              <a:gd name="connsiteX92" fmla="*/ 1783398 w 4703513"/>
              <a:gd name="connsiteY92" fmla="*/ 2002055 h 4947385"/>
              <a:gd name="connsiteX93" fmla="*/ 1802648 w 4703513"/>
              <a:gd name="connsiteY93" fmla="*/ 2030931 h 4947385"/>
              <a:gd name="connsiteX94" fmla="*/ 1860400 w 4703513"/>
              <a:gd name="connsiteY94" fmla="*/ 2059806 h 4947385"/>
              <a:gd name="connsiteX95" fmla="*/ 1947027 w 4703513"/>
              <a:gd name="connsiteY95" fmla="*/ 2098307 h 4947385"/>
              <a:gd name="connsiteX96" fmla="*/ 2024029 w 4703513"/>
              <a:gd name="connsiteY96" fmla="*/ 2127183 h 4947385"/>
              <a:gd name="connsiteX97" fmla="*/ 2052905 w 4703513"/>
              <a:gd name="connsiteY97" fmla="*/ 2146434 h 4947385"/>
              <a:gd name="connsiteX98" fmla="*/ 2062530 w 4703513"/>
              <a:gd name="connsiteY98" fmla="*/ 2117558 h 4947385"/>
              <a:gd name="connsiteX99" fmla="*/ 2052905 w 4703513"/>
              <a:gd name="connsiteY99" fmla="*/ 2059806 h 4947385"/>
              <a:gd name="connsiteX100" fmla="*/ 2081781 w 4703513"/>
              <a:gd name="connsiteY100" fmla="*/ 2050181 h 4947385"/>
              <a:gd name="connsiteX101" fmla="*/ 2120282 w 4703513"/>
              <a:gd name="connsiteY101" fmla="*/ 1982804 h 4947385"/>
              <a:gd name="connsiteX102" fmla="*/ 2139533 w 4703513"/>
              <a:gd name="connsiteY102" fmla="*/ 1944303 h 4947385"/>
              <a:gd name="connsiteX103" fmla="*/ 2120282 w 4703513"/>
              <a:gd name="connsiteY103" fmla="*/ 1857676 h 4947385"/>
              <a:gd name="connsiteX104" fmla="*/ 2081781 w 4703513"/>
              <a:gd name="connsiteY104" fmla="*/ 1848051 h 4947385"/>
              <a:gd name="connsiteX105" fmla="*/ 2139533 w 4703513"/>
              <a:gd name="connsiteY105" fmla="*/ 1722922 h 4947385"/>
              <a:gd name="connsiteX106" fmla="*/ 2197284 w 4703513"/>
              <a:gd name="connsiteY106" fmla="*/ 1713297 h 4947385"/>
              <a:gd name="connsiteX107" fmla="*/ 2168408 w 4703513"/>
              <a:gd name="connsiteY107" fmla="*/ 1511166 h 4947385"/>
              <a:gd name="connsiteX108" fmla="*/ 2139533 w 4703513"/>
              <a:gd name="connsiteY108" fmla="*/ 1501541 h 4947385"/>
              <a:gd name="connsiteX109" fmla="*/ 2110657 w 4703513"/>
              <a:gd name="connsiteY109" fmla="*/ 1472665 h 4947385"/>
              <a:gd name="connsiteX110" fmla="*/ 2081781 w 4703513"/>
              <a:gd name="connsiteY110" fmla="*/ 1376413 h 4947385"/>
              <a:gd name="connsiteX111" fmla="*/ 2052905 w 4703513"/>
              <a:gd name="connsiteY111" fmla="*/ 1347537 h 4947385"/>
              <a:gd name="connsiteX112" fmla="*/ 2043280 w 4703513"/>
              <a:gd name="connsiteY112" fmla="*/ 1203158 h 4947385"/>
              <a:gd name="connsiteX113" fmla="*/ 2072156 w 4703513"/>
              <a:gd name="connsiteY113" fmla="*/ 1174282 h 4947385"/>
              <a:gd name="connsiteX114" fmla="*/ 2091406 w 4703513"/>
              <a:gd name="connsiteY114" fmla="*/ 1145406 h 4947385"/>
              <a:gd name="connsiteX115" fmla="*/ 2149158 w 4703513"/>
              <a:gd name="connsiteY115" fmla="*/ 1106905 h 4947385"/>
              <a:gd name="connsiteX116" fmla="*/ 2206909 w 4703513"/>
              <a:gd name="connsiteY116" fmla="*/ 1078030 h 4947385"/>
              <a:gd name="connsiteX117" fmla="*/ 2274286 w 4703513"/>
              <a:gd name="connsiteY117" fmla="*/ 1001027 h 4947385"/>
              <a:gd name="connsiteX118" fmla="*/ 2312787 w 4703513"/>
              <a:gd name="connsiteY118" fmla="*/ 943276 h 4947385"/>
              <a:gd name="connsiteX119" fmla="*/ 2322413 w 4703513"/>
              <a:gd name="connsiteY119" fmla="*/ 914400 h 4947385"/>
              <a:gd name="connsiteX120" fmla="*/ 2360914 w 4703513"/>
              <a:gd name="connsiteY120" fmla="*/ 856648 h 4947385"/>
              <a:gd name="connsiteX121" fmla="*/ 2380164 w 4703513"/>
              <a:gd name="connsiteY121" fmla="*/ 798897 h 4947385"/>
              <a:gd name="connsiteX122" fmla="*/ 2399415 w 4703513"/>
              <a:gd name="connsiteY122" fmla="*/ 702644 h 4947385"/>
              <a:gd name="connsiteX123" fmla="*/ 2370539 w 4703513"/>
              <a:gd name="connsiteY123" fmla="*/ 539015 h 4947385"/>
              <a:gd name="connsiteX124" fmla="*/ 2341663 w 4703513"/>
              <a:gd name="connsiteY124" fmla="*/ 519764 h 4947385"/>
              <a:gd name="connsiteX125" fmla="*/ 2341663 w 4703513"/>
              <a:gd name="connsiteY125" fmla="*/ 394636 h 4947385"/>
              <a:gd name="connsiteX126" fmla="*/ 2380164 w 4703513"/>
              <a:gd name="connsiteY126" fmla="*/ 385011 h 4947385"/>
              <a:gd name="connsiteX127" fmla="*/ 2399415 w 4703513"/>
              <a:gd name="connsiteY127" fmla="*/ 356135 h 4947385"/>
              <a:gd name="connsiteX128" fmla="*/ 2437916 w 4703513"/>
              <a:gd name="connsiteY128" fmla="*/ 67377 h 4947385"/>
              <a:gd name="connsiteX129" fmla="*/ 2582295 w 4703513"/>
              <a:gd name="connsiteY129" fmla="*/ 115503 h 4947385"/>
              <a:gd name="connsiteX130" fmla="*/ 2601545 w 4703513"/>
              <a:gd name="connsiteY130" fmla="*/ 86627 h 4947385"/>
              <a:gd name="connsiteX131" fmla="*/ 2611170 w 4703513"/>
              <a:gd name="connsiteY131" fmla="*/ 57752 h 4947385"/>
              <a:gd name="connsiteX132" fmla="*/ 2649671 w 4703513"/>
              <a:gd name="connsiteY132" fmla="*/ 0 h 4947385"/>
              <a:gd name="connsiteX133" fmla="*/ 2717048 w 4703513"/>
              <a:gd name="connsiteY133" fmla="*/ 9625 h 4947385"/>
              <a:gd name="connsiteX134" fmla="*/ 2736299 w 4703513"/>
              <a:gd name="connsiteY134" fmla="*/ 67377 h 4947385"/>
              <a:gd name="connsiteX135" fmla="*/ 2726674 w 4703513"/>
              <a:gd name="connsiteY135" fmla="*/ 144379 h 4947385"/>
              <a:gd name="connsiteX136" fmla="*/ 2697798 w 4703513"/>
              <a:gd name="connsiteY136" fmla="*/ 154004 h 4947385"/>
              <a:gd name="connsiteX137" fmla="*/ 2630421 w 4703513"/>
              <a:gd name="connsiteY137" fmla="*/ 173255 h 4947385"/>
              <a:gd name="connsiteX138" fmla="*/ 2640046 w 4703513"/>
              <a:gd name="connsiteY138" fmla="*/ 202131 h 4947385"/>
              <a:gd name="connsiteX139" fmla="*/ 2668922 w 4703513"/>
              <a:gd name="connsiteY139" fmla="*/ 211756 h 4947385"/>
              <a:gd name="connsiteX140" fmla="*/ 2803676 w 4703513"/>
              <a:gd name="connsiteY140" fmla="*/ 240632 h 4947385"/>
              <a:gd name="connsiteX141" fmla="*/ 2832551 w 4703513"/>
              <a:gd name="connsiteY141" fmla="*/ 298383 h 4947385"/>
              <a:gd name="connsiteX142" fmla="*/ 2842177 w 4703513"/>
              <a:gd name="connsiteY142" fmla="*/ 327259 h 4947385"/>
              <a:gd name="connsiteX143" fmla="*/ 2861427 w 4703513"/>
              <a:gd name="connsiteY143" fmla="*/ 356135 h 4947385"/>
              <a:gd name="connsiteX144" fmla="*/ 2880678 w 4703513"/>
              <a:gd name="connsiteY144" fmla="*/ 413886 h 4947385"/>
              <a:gd name="connsiteX145" fmla="*/ 2899928 w 4703513"/>
              <a:gd name="connsiteY145" fmla="*/ 481263 h 4947385"/>
              <a:gd name="connsiteX146" fmla="*/ 2976930 w 4703513"/>
              <a:gd name="connsiteY146" fmla="*/ 683394 h 4947385"/>
              <a:gd name="connsiteX147" fmla="*/ 3005806 w 4703513"/>
              <a:gd name="connsiteY147" fmla="*/ 693019 h 4947385"/>
              <a:gd name="connsiteX148" fmla="*/ 2976930 w 4703513"/>
              <a:gd name="connsiteY148" fmla="*/ 847023 h 4947385"/>
              <a:gd name="connsiteX149" fmla="*/ 2948055 w 4703513"/>
              <a:gd name="connsiteY149" fmla="*/ 875899 h 4947385"/>
              <a:gd name="connsiteX150" fmla="*/ 2938429 w 4703513"/>
              <a:gd name="connsiteY150" fmla="*/ 1010653 h 4947385"/>
              <a:gd name="connsiteX151" fmla="*/ 2967305 w 4703513"/>
              <a:gd name="connsiteY151" fmla="*/ 1029903 h 4947385"/>
              <a:gd name="connsiteX152" fmla="*/ 3025057 w 4703513"/>
              <a:gd name="connsiteY152" fmla="*/ 1145406 h 4947385"/>
              <a:gd name="connsiteX153" fmla="*/ 3034682 w 4703513"/>
              <a:gd name="connsiteY153" fmla="*/ 1174282 h 4947385"/>
              <a:gd name="connsiteX154" fmla="*/ 3044307 w 4703513"/>
              <a:gd name="connsiteY154" fmla="*/ 1222408 h 4947385"/>
              <a:gd name="connsiteX155" fmla="*/ 3063558 w 4703513"/>
              <a:gd name="connsiteY155" fmla="*/ 1280160 h 4947385"/>
              <a:gd name="connsiteX156" fmla="*/ 3053933 w 4703513"/>
              <a:gd name="connsiteY156" fmla="*/ 1501541 h 4947385"/>
              <a:gd name="connsiteX157" fmla="*/ 3025057 w 4703513"/>
              <a:gd name="connsiteY157" fmla="*/ 1559293 h 4947385"/>
              <a:gd name="connsiteX158" fmla="*/ 2996181 w 4703513"/>
              <a:gd name="connsiteY158" fmla="*/ 1617044 h 4947385"/>
              <a:gd name="connsiteX159" fmla="*/ 2976930 w 4703513"/>
              <a:gd name="connsiteY159" fmla="*/ 1684421 h 4947385"/>
              <a:gd name="connsiteX160" fmla="*/ 2938429 w 4703513"/>
              <a:gd name="connsiteY160" fmla="*/ 1742173 h 4947385"/>
              <a:gd name="connsiteX161" fmla="*/ 2909554 w 4703513"/>
              <a:gd name="connsiteY161" fmla="*/ 1828800 h 4947385"/>
              <a:gd name="connsiteX162" fmla="*/ 2899928 w 4703513"/>
              <a:gd name="connsiteY162" fmla="*/ 1857676 h 4947385"/>
              <a:gd name="connsiteX163" fmla="*/ 2909554 w 4703513"/>
              <a:gd name="connsiteY163" fmla="*/ 1944303 h 4947385"/>
              <a:gd name="connsiteX164" fmla="*/ 2938429 w 4703513"/>
              <a:gd name="connsiteY164" fmla="*/ 1963554 h 4947385"/>
              <a:gd name="connsiteX165" fmla="*/ 2986556 w 4703513"/>
              <a:gd name="connsiteY165" fmla="*/ 2021305 h 4947385"/>
              <a:gd name="connsiteX166" fmla="*/ 3044307 w 4703513"/>
              <a:gd name="connsiteY166" fmla="*/ 2050181 h 4947385"/>
              <a:gd name="connsiteX167" fmla="*/ 3159810 w 4703513"/>
              <a:gd name="connsiteY167" fmla="*/ 2002055 h 4947385"/>
              <a:gd name="connsiteX168" fmla="*/ 3169436 w 4703513"/>
              <a:gd name="connsiteY168" fmla="*/ 1973179 h 4947385"/>
              <a:gd name="connsiteX169" fmla="*/ 3179061 w 4703513"/>
              <a:gd name="connsiteY169" fmla="*/ 1915427 h 4947385"/>
              <a:gd name="connsiteX170" fmla="*/ 3342690 w 4703513"/>
              <a:gd name="connsiteY170" fmla="*/ 1886552 h 4947385"/>
              <a:gd name="connsiteX171" fmla="*/ 3429318 w 4703513"/>
              <a:gd name="connsiteY171" fmla="*/ 1867301 h 4947385"/>
              <a:gd name="connsiteX172" fmla="*/ 3458194 w 4703513"/>
              <a:gd name="connsiteY172" fmla="*/ 1857676 h 4947385"/>
              <a:gd name="connsiteX173" fmla="*/ 3525570 w 4703513"/>
              <a:gd name="connsiteY173" fmla="*/ 1867301 h 4947385"/>
              <a:gd name="connsiteX174" fmla="*/ 3544821 w 4703513"/>
              <a:gd name="connsiteY174" fmla="*/ 1925053 h 4947385"/>
              <a:gd name="connsiteX175" fmla="*/ 3554446 w 4703513"/>
              <a:gd name="connsiteY175" fmla="*/ 2021305 h 4947385"/>
              <a:gd name="connsiteX176" fmla="*/ 3621823 w 4703513"/>
              <a:gd name="connsiteY176" fmla="*/ 1973179 h 4947385"/>
              <a:gd name="connsiteX177" fmla="*/ 3641074 w 4703513"/>
              <a:gd name="connsiteY177" fmla="*/ 1915427 h 4947385"/>
              <a:gd name="connsiteX178" fmla="*/ 3679575 w 4703513"/>
              <a:gd name="connsiteY178" fmla="*/ 1848051 h 4947385"/>
              <a:gd name="connsiteX179" fmla="*/ 3689200 w 4703513"/>
              <a:gd name="connsiteY179" fmla="*/ 1819175 h 4947385"/>
              <a:gd name="connsiteX180" fmla="*/ 3737326 w 4703513"/>
              <a:gd name="connsiteY180" fmla="*/ 1761423 h 4947385"/>
              <a:gd name="connsiteX181" fmla="*/ 3775827 w 4703513"/>
              <a:gd name="connsiteY181" fmla="*/ 1713297 h 4947385"/>
              <a:gd name="connsiteX182" fmla="*/ 3785453 w 4703513"/>
              <a:gd name="connsiteY182" fmla="*/ 1684421 h 4947385"/>
              <a:gd name="connsiteX183" fmla="*/ 3843204 w 4703513"/>
              <a:gd name="connsiteY183" fmla="*/ 1636295 h 4947385"/>
              <a:gd name="connsiteX184" fmla="*/ 3862455 w 4703513"/>
              <a:gd name="connsiteY184" fmla="*/ 1607419 h 4947385"/>
              <a:gd name="connsiteX185" fmla="*/ 3872080 w 4703513"/>
              <a:gd name="connsiteY185" fmla="*/ 1578543 h 4947385"/>
              <a:gd name="connsiteX186" fmla="*/ 3910581 w 4703513"/>
              <a:gd name="connsiteY186" fmla="*/ 1520792 h 4947385"/>
              <a:gd name="connsiteX187" fmla="*/ 3939457 w 4703513"/>
              <a:gd name="connsiteY187" fmla="*/ 1463040 h 4947385"/>
              <a:gd name="connsiteX188" fmla="*/ 3968333 w 4703513"/>
              <a:gd name="connsiteY188" fmla="*/ 1405288 h 4947385"/>
              <a:gd name="connsiteX189" fmla="*/ 4074210 w 4703513"/>
              <a:gd name="connsiteY189" fmla="*/ 1376413 h 4947385"/>
              <a:gd name="connsiteX190" fmla="*/ 4180088 w 4703513"/>
              <a:gd name="connsiteY190" fmla="*/ 1386038 h 4947385"/>
              <a:gd name="connsiteX191" fmla="*/ 4218589 w 4703513"/>
              <a:gd name="connsiteY191" fmla="*/ 1405288 h 4947385"/>
              <a:gd name="connsiteX192" fmla="*/ 4276341 w 4703513"/>
              <a:gd name="connsiteY192" fmla="*/ 1443790 h 4947385"/>
              <a:gd name="connsiteX193" fmla="*/ 4305217 w 4703513"/>
              <a:gd name="connsiteY193" fmla="*/ 1463040 h 4947385"/>
              <a:gd name="connsiteX194" fmla="*/ 4334093 w 4703513"/>
              <a:gd name="connsiteY194" fmla="*/ 1472665 h 4947385"/>
              <a:gd name="connsiteX195" fmla="*/ 4362968 w 4703513"/>
              <a:gd name="connsiteY195" fmla="*/ 1491916 h 4947385"/>
              <a:gd name="connsiteX196" fmla="*/ 4382219 w 4703513"/>
              <a:gd name="connsiteY196" fmla="*/ 1520792 h 4947385"/>
              <a:gd name="connsiteX197" fmla="*/ 4314842 w 4703513"/>
              <a:gd name="connsiteY197" fmla="*/ 1530417 h 4947385"/>
              <a:gd name="connsiteX198" fmla="*/ 4285966 w 4703513"/>
              <a:gd name="connsiteY198" fmla="*/ 1549667 h 4947385"/>
              <a:gd name="connsiteX199" fmla="*/ 4285966 w 4703513"/>
              <a:gd name="connsiteY199" fmla="*/ 1645920 h 4947385"/>
              <a:gd name="connsiteX200" fmla="*/ 4314842 w 4703513"/>
              <a:gd name="connsiteY200" fmla="*/ 1665171 h 4947385"/>
              <a:gd name="connsiteX201" fmla="*/ 4372594 w 4703513"/>
              <a:gd name="connsiteY201" fmla="*/ 1684421 h 4947385"/>
              <a:gd name="connsiteX202" fmla="*/ 4401469 w 4703513"/>
              <a:gd name="connsiteY202" fmla="*/ 1694046 h 4947385"/>
              <a:gd name="connsiteX203" fmla="*/ 4430345 w 4703513"/>
              <a:gd name="connsiteY203" fmla="*/ 1703672 h 4947385"/>
              <a:gd name="connsiteX204" fmla="*/ 4459221 w 4703513"/>
              <a:gd name="connsiteY204" fmla="*/ 1713297 h 4947385"/>
              <a:gd name="connsiteX205" fmla="*/ 4545848 w 4703513"/>
              <a:gd name="connsiteY205" fmla="*/ 1703672 h 4947385"/>
              <a:gd name="connsiteX206" fmla="*/ 4574724 w 4703513"/>
              <a:gd name="connsiteY206" fmla="*/ 1694046 h 4947385"/>
              <a:gd name="connsiteX207" fmla="*/ 4584349 w 4703513"/>
              <a:gd name="connsiteY207" fmla="*/ 1722922 h 4947385"/>
              <a:gd name="connsiteX208" fmla="*/ 4603600 w 4703513"/>
              <a:gd name="connsiteY208" fmla="*/ 1751798 h 4947385"/>
              <a:gd name="connsiteX209" fmla="*/ 4642101 w 4703513"/>
              <a:gd name="connsiteY209" fmla="*/ 1857676 h 4947385"/>
              <a:gd name="connsiteX210" fmla="*/ 4651726 w 4703513"/>
              <a:gd name="connsiteY210" fmla="*/ 1886552 h 4947385"/>
              <a:gd name="connsiteX211" fmla="*/ 4680602 w 4703513"/>
              <a:gd name="connsiteY211" fmla="*/ 1944303 h 4947385"/>
              <a:gd name="connsiteX212" fmla="*/ 4690227 w 4703513"/>
              <a:gd name="connsiteY212" fmla="*/ 2021305 h 4947385"/>
              <a:gd name="connsiteX213" fmla="*/ 4690227 w 4703513"/>
              <a:gd name="connsiteY213" fmla="*/ 2098307 h 4947385"/>
              <a:gd name="connsiteX214" fmla="*/ 4651726 w 4703513"/>
              <a:gd name="connsiteY214" fmla="*/ 2107933 h 4947385"/>
              <a:gd name="connsiteX215" fmla="*/ 4555474 w 4703513"/>
              <a:gd name="connsiteY215" fmla="*/ 2117558 h 4947385"/>
              <a:gd name="connsiteX216" fmla="*/ 4497722 w 4703513"/>
              <a:gd name="connsiteY216" fmla="*/ 2136808 h 4947385"/>
              <a:gd name="connsiteX217" fmla="*/ 4478471 w 4703513"/>
              <a:gd name="connsiteY217" fmla="*/ 2223436 h 4947385"/>
              <a:gd name="connsiteX218" fmla="*/ 4468846 w 4703513"/>
              <a:gd name="connsiteY218" fmla="*/ 2252312 h 4947385"/>
              <a:gd name="connsiteX219" fmla="*/ 4459221 w 4703513"/>
              <a:gd name="connsiteY219" fmla="*/ 2290813 h 4947385"/>
              <a:gd name="connsiteX220" fmla="*/ 4439970 w 4703513"/>
              <a:gd name="connsiteY220" fmla="*/ 2348564 h 4947385"/>
              <a:gd name="connsiteX221" fmla="*/ 4449596 w 4703513"/>
              <a:gd name="connsiteY221" fmla="*/ 2444817 h 4947385"/>
              <a:gd name="connsiteX222" fmla="*/ 4468846 w 4703513"/>
              <a:gd name="connsiteY222" fmla="*/ 2502568 h 4947385"/>
              <a:gd name="connsiteX223" fmla="*/ 4497722 w 4703513"/>
              <a:gd name="connsiteY223" fmla="*/ 2521819 h 4947385"/>
              <a:gd name="connsiteX224" fmla="*/ 4555474 w 4703513"/>
              <a:gd name="connsiteY224" fmla="*/ 2569945 h 4947385"/>
              <a:gd name="connsiteX225" fmla="*/ 4565099 w 4703513"/>
              <a:gd name="connsiteY225" fmla="*/ 2733575 h 4947385"/>
              <a:gd name="connsiteX226" fmla="*/ 4497722 w 4703513"/>
              <a:gd name="connsiteY226" fmla="*/ 2743200 h 4947385"/>
              <a:gd name="connsiteX227" fmla="*/ 4459221 w 4703513"/>
              <a:gd name="connsiteY227" fmla="*/ 2752825 h 4947385"/>
              <a:gd name="connsiteX228" fmla="*/ 4430345 w 4703513"/>
              <a:gd name="connsiteY228" fmla="*/ 2772076 h 4947385"/>
              <a:gd name="connsiteX229" fmla="*/ 4314842 w 4703513"/>
              <a:gd name="connsiteY229" fmla="*/ 2781701 h 4947385"/>
              <a:gd name="connsiteX230" fmla="*/ 4285966 w 4703513"/>
              <a:gd name="connsiteY230" fmla="*/ 2791326 h 4947385"/>
              <a:gd name="connsiteX231" fmla="*/ 4228215 w 4703513"/>
              <a:gd name="connsiteY231" fmla="*/ 2781701 h 4947385"/>
              <a:gd name="connsiteX232" fmla="*/ 4266716 w 4703513"/>
              <a:gd name="connsiteY232" fmla="*/ 2704699 h 4947385"/>
              <a:gd name="connsiteX233" fmla="*/ 4276341 w 4703513"/>
              <a:gd name="connsiteY233" fmla="*/ 2675823 h 4947385"/>
              <a:gd name="connsiteX234" fmla="*/ 4112711 w 4703513"/>
              <a:gd name="connsiteY234" fmla="*/ 2656573 h 4947385"/>
              <a:gd name="connsiteX235" fmla="*/ 4083836 w 4703513"/>
              <a:gd name="connsiteY235" fmla="*/ 2666198 h 4947385"/>
              <a:gd name="connsiteX236" fmla="*/ 4074210 w 4703513"/>
              <a:gd name="connsiteY236" fmla="*/ 2704699 h 4947385"/>
              <a:gd name="connsiteX237" fmla="*/ 4054960 w 4703513"/>
              <a:gd name="connsiteY237" fmla="*/ 2762451 h 4947385"/>
              <a:gd name="connsiteX238" fmla="*/ 4035709 w 4703513"/>
              <a:gd name="connsiteY238" fmla="*/ 2791326 h 4947385"/>
              <a:gd name="connsiteX239" fmla="*/ 3968333 w 4703513"/>
              <a:gd name="connsiteY239" fmla="*/ 2829827 h 4947385"/>
              <a:gd name="connsiteX240" fmla="*/ 3920206 w 4703513"/>
              <a:gd name="connsiteY240" fmla="*/ 2868328 h 4947385"/>
              <a:gd name="connsiteX241" fmla="*/ 3900956 w 4703513"/>
              <a:gd name="connsiteY241" fmla="*/ 2897204 h 4947385"/>
              <a:gd name="connsiteX242" fmla="*/ 3823954 w 4703513"/>
              <a:gd name="connsiteY242" fmla="*/ 2926080 h 4947385"/>
              <a:gd name="connsiteX243" fmla="*/ 3718076 w 4703513"/>
              <a:gd name="connsiteY243" fmla="*/ 2906830 h 4947385"/>
              <a:gd name="connsiteX244" fmla="*/ 3689200 w 4703513"/>
              <a:gd name="connsiteY244" fmla="*/ 2877954 h 4947385"/>
              <a:gd name="connsiteX245" fmla="*/ 3650699 w 4703513"/>
              <a:gd name="connsiteY245" fmla="*/ 2829827 h 4947385"/>
              <a:gd name="connsiteX246" fmla="*/ 3429318 w 4703513"/>
              <a:gd name="connsiteY246" fmla="*/ 2820202 h 4947385"/>
              <a:gd name="connsiteX247" fmla="*/ 3410067 w 4703513"/>
              <a:gd name="connsiteY247" fmla="*/ 2791326 h 4947385"/>
              <a:gd name="connsiteX248" fmla="*/ 3400442 w 4703513"/>
              <a:gd name="connsiteY248" fmla="*/ 2762451 h 4947385"/>
              <a:gd name="connsiteX249" fmla="*/ 3323440 w 4703513"/>
              <a:gd name="connsiteY249" fmla="*/ 2772076 h 4947385"/>
              <a:gd name="connsiteX250" fmla="*/ 3313815 w 4703513"/>
              <a:gd name="connsiteY250" fmla="*/ 2839453 h 4947385"/>
              <a:gd name="connsiteX251" fmla="*/ 3256063 w 4703513"/>
              <a:gd name="connsiteY251" fmla="*/ 2877954 h 4947385"/>
              <a:gd name="connsiteX252" fmla="*/ 3169436 w 4703513"/>
              <a:gd name="connsiteY252" fmla="*/ 2868328 h 4947385"/>
              <a:gd name="connsiteX253" fmla="*/ 3150185 w 4703513"/>
              <a:gd name="connsiteY253" fmla="*/ 2839453 h 4947385"/>
              <a:gd name="connsiteX254" fmla="*/ 3025057 w 4703513"/>
              <a:gd name="connsiteY254" fmla="*/ 2849078 h 4947385"/>
              <a:gd name="connsiteX255" fmla="*/ 3005806 w 4703513"/>
              <a:gd name="connsiteY255" fmla="*/ 2964581 h 4947385"/>
              <a:gd name="connsiteX256" fmla="*/ 2976930 w 4703513"/>
              <a:gd name="connsiteY256" fmla="*/ 2954956 h 4947385"/>
              <a:gd name="connsiteX257" fmla="*/ 2957680 w 4703513"/>
              <a:gd name="connsiteY257" fmla="*/ 2897204 h 4947385"/>
              <a:gd name="connsiteX258" fmla="*/ 2890303 w 4703513"/>
              <a:gd name="connsiteY258" fmla="*/ 2906830 h 4947385"/>
              <a:gd name="connsiteX259" fmla="*/ 2861427 w 4703513"/>
              <a:gd name="connsiteY259" fmla="*/ 2916455 h 4947385"/>
              <a:gd name="connsiteX260" fmla="*/ 2851802 w 4703513"/>
              <a:gd name="connsiteY260" fmla="*/ 2945331 h 4947385"/>
              <a:gd name="connsiteX261" fmla="*/ 2842177 w 4703513"/>
              <a:gd name="connsiteY261" fmla="*/ 2993457 h 4947385"/>
              <a:gd name="connsiteX262" fmla="*/ 2813301 w 4703513"/>
              <a:gd name="connsiteY262" fmla="*/ 3003082 h 4947385"/>
              <a:gd name="connsiteX263" fmla="*/ 2784425 w 4703513"/>
              <a:gd name="connsiteY263" fmla="*/ 3022333 h 4947385"/>
              <a:gd name="connsiteX264" fmla="*/ 2774800 w 4703513"/>
              <a:gd name="connsiteY264" fmla="*/ 3108960 h 4947385"/>
              <a:gd name="connsiteX265" fmla="*/ 2861427 w 4703513"/>
              <a:gd name="connsiteY265" fmla="*/ 3118585 h 4947385"/>
              <a:gd name="connsiteX266" fmla="*/ 2871053 w 4703513"/>
              <a:gd name="connsiteY266" fmla="*/ 3147461 h 4947385"/>
              <a:gd name="connsiteX267" fmla="*/ 2899928 w 4703513"/>
              <a:gd name="connsiteY267" fmla="*/ 3214838 h 4947385"/>
              <a:gd name="connsiteX268" fmla="*/ 2928804 w 4703513"/>
              <a:gd name="connsiteY268" fmla="*/ 3234088 h 4947385"/>
              <a:gd name="connsiteX269" fmla="*/ 2842177 w 4703513"/>
              <a:gd name="connsiteY269" fmla="*/ 3272590 h 4947385"/>
              <a:gd name="connsiteX270" fmla="*/ 2813301 w 4703513"/>
              <a:gd name="connsiteY270" fmla="*/ 3282215 h 4947385"/>
              <a:gd name="connsiteX271" fmla="*/ 2813301 w 4703513"/>
              <a:gd name="connsiteY271" fmla="*/ 3416968 h 4947385"/>
              <a:gd name="connsiteX272" fmla="*/ 2822926 w 4703513"/>
              <a:gd name="connsiteY272" fmla="*/ 3532472 h 4947385"/>
              <a:gd name="connsiteX273" fmla="*/ 2832551 w 4703513"/>
              <a:gd name="connsiteY273" fmla="*/ 3561347 h 4947385"/>
              <a:gd name="connsiteX274" fmla="*/ 2842177 w 4703513"/>
              <a:gd name="connsiteY274" fmla="*/ 3609474 h 4947385"/>
              <a:gd name="connsiteX275" fmla="*/ 2842177 w 4703513"/>
              <a:gd name="connsiteY275" fmla="*/ 3667225 h 494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</a:cxnLst>
            <a:rect l="l" t="t" r="r" b="b"/>
            <a:pathLst>
              <a:path w="4703513" h="4947385">
                <a:moveTo>
                  <a:pt x="1658269" y="4947385"/>
                </a:moveTo>
                <a:cubicBezTo>
                  <a:pt x="1642227" y="4944177"/>
                  <a:pt x="1623455" y="4947269"/>
                  <a:pt x="1610143" y="4937760"/>
                </a:cubicBezTo>
                <a:cubicBezTo>
                  <a:pt x="1598467" y="4929420"/>
                  <a:pt x="1594668" y="4913102"/>
                  <a:pt x="1590893" y="4899259"/>
                </a:cubicBezTo>
                <a:cubicBezTo>
                  <a:pt x="1580255" y="4860253"/>
                  <a:pt x="1588252" y="4836225"/>
                  <a:pt x="1571642" y="4803006"/>
                </a:cubicBezTo>
                <a:cubicBezTo>
                  <a:pt x="1566469" y="4792659"/>
                  <a:pt x="1562016" y="4780548"/>
                  <a:pt x="1552391" y="4774131"/>
                </a:cubicBezTo>
                <a:cubicBezTo>
                  <a:pt x="1541384" y="4766793"/>
                  <a:pt x="1526724" y="4767714"/>
                  <a:pt x="1513890" y="4764505"/>
                </a:cubicBezTo>
                <a:cubicBezTo>
                  <a:pt x="1504265" y="4754880"/>
                  <a:pt x="1491625" y="4747529"/>
                  <a:pt x="1485015" y="4735630"/>
                </a:cubicBezTo>
                <a:cubicBezTo>
                  <a:pt x="1467016" y="4703231"/>
                  <a:pt x="1476385" y="4666556"/>
                  <a:pt x="1436888" y="4649002"/>
                </a:cubicBezTo>
                <a:cubicBezTo>
                  <a:pt x="1419054" y="4641076"/>
                  <a:pt x="1398387" y="4642585"/>
                  <a:pt x="1379137" y="4639377"/>
                </a:cubicBezTo>
                <a:cubicBezTo>
                  <a:pt x="1366303" y="4629752"/>
                  <a:pt x="1352816" y="4620941"/>
                  <a:pt x="1340636" y="4610501"/>
                </a:cubicBezTo>
                <a:cubicBezTo>
                  <a:pt x="1330301" y="4601642"/>
                  <a:pt x="1323086" y="4589176"/>
                  <a:pt x="1311760" y="4581625"/>
                </a:cubicBezTo>
                <a:cubicBezTo>
                  <a:pt x="1303318" y="4575997"/>
                  <a:pt x="1292509" y="4575208"/>
                  <a:pt x="1282884" y="4572000"/>
                </a:cubicBezTo>
                <a:cubicBezTo>
                  <a:pt x="1214108" y="4468833"/>
                  <a:pt x="1321206" y="4625395"/>
                  <a:pt x="1234758" y="4514248"/>
                </a:cubicBezTo>
                <a:cubicBezTo>
                  <a:pt x="1220554" y="4495986"/>
                  <a:pt x="1212617" y="4472857"/>
                  <a:pt x="1196257" y="4456497"/>
                </a:cubicBezTo>
                <a:cubicBezTo>
                  <a:pt x="1186632" y="4446872"/>
                  <a:pt x="1176240" y="4437956"/>
                  <a:pt x="1167381" y="4427621"/>
                </a:cubicBezTo>
                <a:cubicBezTo>
                  <a:pt x="1156941" y="4415441"/>
                  <a:pt x="1149849" y="4400463"/>
                  <a:pt x="1138505" y="4389120"/>
                </a:cubicBezTo>
                <a:cubicBezTo>
                  <a:pt x="1130325" y="4380940"/>
                  <a:pt x="1119254" y="4376287"/>
                  <a:pt x="1109629" y="4369870"/>
                </a:cubicBezTo>
                <a:cubicBezTo>
                  <a:pt x="1086743" y="4301210"/>
                  <a:pt x="1119195" y="4384219"/>
                  <a:pt x="1071128" y="4312118"/>
                </a:cubicBezTo>
                <a:cubicBezTo>
                  <a:pt x="1065500" y="4303676"/>
                  <a:pt x="1067841" y="4291165"/>
                  <a:pt x="1061503" y="4283242"/>
                </a:cubicBezTo>
                <a:cubicBezTo>
                  <a:pt x="1054276" y="4274209"/>
                  <a:pt x="1041273" y="4271677"/>
                  <a:pt x="1032627" y="4263992"/>
                </a:cubicBezTo>
                <a:cubicBezTo>
                  <a:pt x="999820" y="4234830"/>
                  <a:pt x="983453" y="4205717"/>
                  <a:pt x="946000" y="4186990"/>
                </a:cubicBezTo>
                <a:cubicBezTo>
                  <a:pt x="936925" y="4182453"/>
                  <a:pt x="926749" y="4180573"/>
                  <a:pt x="917124" y="4177364"/>
                </a:cubicBezTo>
                <a:cubicBezTo>
                  <a:pt x="827330" y="4183778"/>
                  <a:pt x="805326" y="4163047"/>
                  <a:pt x="753495" y="4206240"/>
                </a:cubicBezTo>
                <a:cubicBezTo>
                  <a:pt x="743038" y="4214954"/>
                  <a:pt x="734244" y="4225491"/>
                  <a:pt x="724619" y="4235116"/>
                </a:cubicBezTo>
                <a:cubicBezTo>
                  <a:pt x="708577" y="4231908"/>
                  <a:pt x="692364" y="4229459"/>
                  <a:pt x="676493" y="4225491"/>
                </a:cubicBezTo>
                <a:cubicBezTo>
                  <a:pt x="666650" y="4223030"/>
                  <a:pt x="657566" y="4217855"/>
                  <a:pt x="647617" y="4215865"/>
                </a:cubicBezTo>
                <a:cubicBezTo>
                  <a:pt x="625371" y="4211416"/>
                  <a:pt x="602699" y="4209448"/>
                  <a:pt x="580240" y="4206240"/>
                </a:cubicBezTo>
                <a:cubicBezTo>
                  <a:pt x="573823" y="4196615"/>
                  <a:pt x="566162" y="4187711"/>
                  <a:pt x="560989" y="4177364"/>
                </a:cubicBezTo>
                <a:cubicBezTo>
                  <a:pt x="547529" y="4150444"/>
                  <a:pt x="557909" y="4135713"/>
                  <a:pt x="522488" y="4119613"/>
                </a:cubicBezTo>
                <a:cubicBezTo>
                  <a:pt x="498402" y="4108665"/>
                  <a:pt x="470586" y="4108728"/>
                  <a:pt x="445486" y="4100362"/>
                </a:cubicBezTo>
                <a:lnTo>
                  <a:pt x="416610" y="4090737"/>
                </a:lnTo>
                <a:cubicBezTo>
                  <a:pt x="391097" y="4065224"/>
                  <a:pt x="364337" y="4030911"/>
                  <a:pt x="329983" y="4013735"/>
                </a:cubicBezTo>
                <a:cubicBezTo>
                  <a:pt x="320908" y="4009198"/>
                  <a:pt x="310732" y="4007318"/>
                  <a:pt x="301107" y="4004110"/>
                </a:cubicBezTo>
                <a:cubicBezTo>
                  <a:pt x="291482" y="3997693"/>
                  <a:pt x="281118" y="3992265"/>
                  <a:pt x="272231" y="3984859"/>
                </a:cubicBezTo>
                <a:cubicBezTo>
                  <a:pt x="240296" y="3958246"/>
                  <a:pt x="250331" y="3954658"/>
                  <a:pt x="214480" y="3936733"/>
                </a:cubicBezTo>
                <a:cubicBezTo>
                  <a:pt x="134779" y="3896883"/>
                  <a:pt x="239482" y="3963024"/>
                  <a:pt x="156728" y="3907857"/>
                </a:cubicBezTo>
                <a:cubicBezTo>
                  <a:pt x="143894" y="3888606"/>
                  <a:pt x="125543" y="3872054"/>
                  <a:pt x="118227" y="3850105"/>
                </a:cubicBezTo>
                <a:cubicBezTo>
                  <a:pt x="111810" y="3830855"/>
                  <a:pt x="115861" y="3803610"/>
                  <a:pt x="98977" y="3792354"/>
                </a:cubicBezTo>
                <a:cubicBezTo>
                  <a:pt x="70584" y="3773425"/>
                  <a:pt x="64385" y="3772019"/>
                  <a:pt x="41225" y="3744227"/>
                </a:cubicBezTo>
                <a:cubicBezTo>
                  <a:pt x="33819" y="3735340"/>
                  <a:pt x="28392" y="3724977"/>
                  <a:pt x="21975" y="3715352"/>
                </a:cubicBezTo>
                <a:cubicBezTo>
                  <a:pt x="17041" y="3690680"/>
                  <a:pt x="-30364" y="3607930"/>
                  <a:pt x="31600" y="3599848"/>
                </a:cubicBezTo>
                <a:cubicBezTo>
                  <a:pt x="95309" y="3591538"/>
                  <a:pt x="159937" y="3593431"/>
                  <a:pt x="224105" y="3590223"/>
                </a:cubicBezTo>
                <a:cubicBezTo>
                  <a:pt x="248530" y="3516952"/>
                  <a:pt x="239377" y="3552370"/>
                  <a:pt x="252981" y="3484345"/>
                </a:cubicBezTo>
                <a:cubicBezTo>
                  <a:pt x="256189" y="3442636"/>
                  <a:pt x="257417" y="3400727"/>
                  <a:pt x="262606" y="3359217"/>
                </a:cubicBezTo>
                <a:cubicBezTo>
                  <a:pt x="263864" y="3349149"/>
                  <a:pt x="265893" y="3338264"/>
                  <a:pt x="272231" y="3330341"/>
                </a:cubicBezTo>
                <a:cubicBezTo>
                  <a:pt x="279458" y="3321308"/>
                  <a:pt x="291482" y="3317508"/>
                  <a:pt x="301107" y="3311091"/>
                </a:cubicBezTo>
                <a:cubicBezTo>
                  <a:pt x="337833" y="3200916"/>
                  <a:pt x="306252" y="3309102"/>
                  <a:pt x="329983" y="3166712"/>
                </a:cubicBezTo>
                <a:cubicBezTo>
                  <a:pt x="331651" y="3156704"/>
                  <a:pt x="336821" y="3147592"/>
                  <a:pt x="339608" y="3137836"/>
                </a:cubicBezTo>
                <a:cubicBezTo>
                  <a:pt x="343242" y="3125116"/>
                  <a:pt x="345600" y="3112055"/>
                  <a:pt x="349234" y="3099335"/>
                </a:cubicBezTo>
                <a:cubicBezTo>
                  <a:pt x="352021" y="3089579"/>
                  <a:pt x="356072" y="3080215"/>
                  <a:pt x="358859" y="3070459"/>
                </a:cubicBezTo>
                <a:cubicBezTo>
                  <a:pt x="362493" y="3057739"/>
                  <a:pt x="360220" y="3042288"/>
                  <a:pt x="368484" y="3031958"/>
                </a:cubicBezTo>
                <a:cubicBezTo>
                  <a:pt x="374822" y="3024035"/>
                  <a:pt x="387604" y="3025120"/>
                  <a:pt x="397360" y="3022333"/>
                </a:cubicBezTo>
                <a:cubicBezTo>
                  <a:pt x="410080" y="3018699"/>
                  <a:pt x="423141" y="3016341"/>
                  <a:pt x="435861" y="3012707"/>
                </a:cubicBezTo>
                <a:cubicBezTo>
                  <a:pt x="445617" y="3009920"/>
                  <a:pt x="454894" y="3005543"/>
                  <a:pt x="464737" y="3003082"/>
                </a:cubicBezTo>
                <a:cubicBezTo>
                  <a:pt x="480608" y="2999114"/>
                  <a:pt x="496821" y="2996665"/>
                  <a:pt x="512863" y="2993457"/>
                </a:cubicBezTo>
                <a:cubicBezTo>
                  <a:pt x="522488" y="2987040"/>
                  <a:pt x="534121" y="2982912"/>
                  <a:pt x="541739" y="2974206"/>
                </a:cubicBezTo>
                <a:cubicBezTo>
                  <a:pt x="556974" y="2956794"/>
                  <a:pt x="580240" y="2916455"/>
                  <a:pt x="580240" y="2916455"/>
                </a:cubicBezTo>
                <a:cubicBezTo>
                  <a:pt x="592093" y="2880895"/>
                  <a:pt x="602360" y="2864442"/>
                  <a:pt x="580240" y="2820202"/>
                </a:cubicBezTo>
                <a:cubicBezTo>
                  <a:pt x="575703" y="2811127"/>
                  <a:pt x="560989" y="2813785"/>
                  <a:pt x="551364" y="2810577"/>
                </a:cubicBezTo>
                <a:cubicBezTo>
                  <a:pt x="487187" y="2714308"/>
                  <a:pt x="508031" y="2757777"/>
                  <a:pt x="541739" y="2521819"/>
                </a:cubicBezTo>
                <a:cubicBezTo>
                  <a:pt x="543174" y="2511775"/>
                  <a:pt x="560990" y="2515402"/>
                  <a:pt x="570615" y="2512194"/>
                </a:cubicBezTo>
                <a:cubicBezTo>
                  <a:pt x="580240" y="2505777"/>
                  <a:pt x="589143" y="2498116"/>
                  <a:pt x="599490" y="2492943"/>
                </a:cubicBezTo>
                <a:cubicBezTo>
                  <a:pt x="608565" y="2488406"/>
                  <a:pt x="619497" y="2488245"/>
                  <a:pt x="628366" y="2483318"/>
                </a:cubicBezTo>
                <a:cubicBezTo>
                  <a:pt x="648591" y="2472082"/>
                  <a:pt x="686118" y="2444817"/>
                  <a:pt x="686118" y="2444817"/>
                </a:cubicBezTo>
                <a:cubicBezTo>
                  <a:pt x="692535" y="2435192"/>
                  <a:pt x="696662" y="2423559"/>
                  <a:pt x="705368" y="2415941"/>
                </a:cubicBezTo>
                <a:cubicBezTo>
                  <a:pt x="722780" y="2400706"/>
                  <a:pt x="763120" y="2377440"/>
                  <a:pt x="763120" y="2377440"/>
                </a:cubicBezTo>
                <a:cubicBezTo>
                  <a:pt x="885433" y="2387633"/>
                  <a:pt x="877867" y="2393175"/>
                  <a:pt x="1003751" y="2377440"/>
                </a:cubicBezTo>
                <a:cubicBezTo>
                  <a:pt x="1013819" y="2376182"/>
                  <a:pt x="1023002" y="2371023"/>
                  <a:pt x="1032627" y="2367815"/>
                </a:cubicBezTo>
                <a:cubicBezTo>
                  <a:pt x="1041183" y="2354982"/>
                  <a:pt x="1059365" y="2319688"/>
                  <a:pt x="1080754" y="2319688"/>
                </a:cubicBezTo>
                <a:cubicBezTo>
                  <a:pt x="1092322" y="2319688"/>
                  <a:pt x="1100004" y="2332522"/>
                  <a:pt x="1109629" y="2338939"/>
                </a:cubicBezTo>
                <a:lnTo>
                  <a:pt x="1128880" y="2396691"/>
                </a:lnTo>
                <a:cubicBezTo>
                  <a:pt x="1132088" y="2406316"/>
                  <a:pt x="1132877" y="2417124"/>
                  <a:pt x="1138505" y="2425566"/>
                </a:cubicBezTo>
                <a:cubicBezTo>
                  <a:pt x="1151339" y="2444817"/>
                  <a:pt x="1169690" y="2461369"/>
                  <a:pt x="1177006" y="2483318"/>
                </a:cubicBezTo>
                <a:cubicBezTo>
                  <a:pt x="1190289" y="2523169"/>
                  <a:pt x="1181003" y="2503752"/>
                  <a:pt x="1205882" y="2541070"/>
                </a:cubicBezTo>
                <a:cubicBezTo>
                  <a:pt x="1209090" y="2550695"/>
                  <a:pt x="1208333" y="2562771"/>
                  <a:pt x="1215507" y="2569945"/>
                </a:cubicBezTo>
                <a:cubicBezTo>
                  <a:pt x="1234840" y="2589278"/>
                  <a:pt x="1263345" y="2574830"/>
                  <a:pt x="1282884" y="2569945"/>
                </a:cubicBezTo>
                <a:cubicBezTo>
                  <a:pt x="1279676" y="2544278"/>
                  <a:pt x="1273259" y="2518810"/>
                  <a:pt x="1273259" y="2492943"/>
                </a:cubicBezTo>
                <a:cubicBezTo>
                  <a:pt x="1273259" y="2452833"/>
                  <a:pt x="1278891" y="2434209"/>
                  <a:pt x="1302135" y="2406316"/>
                </a:cubicBezTo>
                <a:cubicBezTo>
                  <a:pt x="1310849" y="2395859"/>
                  <a:pt x="1319684" y="2384991"/>
                  <a:pt x="1331010" y="2377440"/>
                </a:cubicBezTo>
                <a:cubicBezTo>
                  <a:pt x="1339452" y="2371812"/>
                  <a:pt x="1350261" y="2371023"/>
                  <a:pt x="1359886" y="2367815"/>
                </a:cubicBezTo>
                <a:cubicBezTo>
                  <a:pt x="1427263" y="2322897"/>
                  <a:pt x="1404805" y="2348565"/>
                  <a:pt x="1436888" y="2300438"/>
                </a:cubicBezTo>
                <a:cubicBezTo>
                  <a:pt x="1440232" y="2287064"/>
                  <a:pt x="1459517" y="2205747"/>
                  <a:pt x="1465764" y="2204185"/>
                </a:cubicBezTo>
                <a:lnTo>
                  <a:pt x="1504265" y="2194560"/>
                </a:lnTo>
                <a:cubicBezTo>
                  <a:pt x="1513890" y="2188143"/>
                  <a:pt x="1524961" y="2183490"/>
                  <a:pt x="1533141" y="2175310"/>
                </a:cubicBezTo>
                <a:cubicBezTo>
                  <a:pt x="1597313" y="2111138"/>
                  <a:pt x="1504260" y="2178522"/>
                  <a:pt x="1581267" y="2127183"/>
                </a:cubicBezTo>
                <a:cubicBezTo>
                  <a:pt x="1604156" y="2058522"/>
                  <a:pt x="1571701" y="2141532"/>
                  <a:pt x="1619768" y="2069432"/>
                </a:cubicBezTo>
                <a:cubicBezTo>
                  <a:pt x="1625396" y="2060990"/>
                  <a:pt x="1624857" y="2049631"/>
                  <a:pt x="1629394" y="2040556"/>
                </a:cubicBezTo>
                <a:cubicBezTo>
                  <a:pt x="1634567" y="2030209"/>
                  <a:pt x="1643946" y="2022251"/>
                  <a:pt x="1648644" y="2011680"/>
                </a:cubicBezTo>
                <a:cubicBezTo>
                  <a:pt x="1669791" y="1964099"/>
                  <a:pt x="1655162" y="1952792"/>
                  <a:pt x="1696770" y="1925053"/>
                </a:cubicBezTo>
                <a:cubicBezTo>
                  <a:pt x="1705212" y="1919425"/>
                  <a:pt x="1716021" y="1918636"/>
                  <a:pt x="1725646" y="1915427"/>
                </a:cubicBezTo>
                <a:cubicBezTo>
                  <a:pt x="1732063" y="1925052"/>
                  <a:pt x="1739724" y="1933956"/>
                  <a:pt x="1744897" y="1944303"/>
                </a:cubicBezTo>
                <a:cubicBezTo>
                  <a:pt x="1749434" y="1953378"/>
                  <a:pt x="1748894" y="1964737"/>
                  <a:pt x="1754522" y="1973179"/>
                </a:cubicBezTo>
                <a:cubicBezTo>
                  <a:pt x="1762073" y="1984505"/>
                  <a:pt x="1774684" y="1991598"/>
                  <a:pt x="1783398" y="2002055"/>
                </a:cubicBezTo>
                <a:cubicBezTo>
                  <a:pt x="1790804" y="2010942"/>
                  <a:pt x="1794468" y="2022751"/>
                  <a:pt x="1802648" y="2030931"/>
                </a:cubicBezTo>
                <a:cubicBezTo>
                  <a:pt x="1821306" y="2049589"/>
                  <a:pt x="1836916" y="2051978"/>
                  <a:pt x="1860400" y="2059806"/>
                </a:cubicBezTo>
                <a:cubicBezTo>
                  <a:pt x="1945345" y="2116437"/>
                  <a:pt x="1809567" y="2029575"/>
                  <a:pt x="1947027" y="2098307"/>
                </a:cubicBezTo>
                <a:cubicBezTo>
                  <a:pt x="1997360" y="2123474"/>
                  <a:pt x="1971608" y="2114078"/>
                  <a:pt x="2024029" y="2127183"/>
                </a:cubicBezTo>
                <a:cubicBezTo>
                  <a:pt x="2033654" y="2133600"/>
                  <a:pt x="2041682" y="2149240"/>
                  <a:pt x="2052905" y="2146434"/>
                </a:cubicBezTo>
                <a:cubicBezTo>
                  <a:pt x="2062748" y="2143973"/>
                  <a:pt x="2062530" y="2127704"/>
                  <a:pt x="2062530" y="2117558"/>
                </a:cubicBezTo>
                <a:cubicBezTo>
                  <a:pt x="2062530" y="2098042"/>
                  <a:pt x="2056113" y="2079057"/>
                  <a:pt x="2052905" y="2059806"/>
                </a:cubicBezTo>
                <a:cubicBezTo>
                  <a:pt x="2062530" y="2056598"/>
                  <a:pt x="2073339" y="2055809"/>
                  <a:pt x="2081781" y="2050181"/>
                </a:cubicBezTo>
                <a:cubicBezTo>
                  <a:pt x="2122508" y="2023030"/>
                  <a:pt x="2104929" y="2023744"/>
                  <a:pt x="2120282" y="1982804"/>
                </a:cubicBezTo>
                <a:cubicBezTo>
                  <a:pt x="2125320" y="1969369"/>
                  <a:pt x="2133116" y="1957137"/>
                  <a:pt x="2139533" y="1944303"/>
                </a:cubicBezTo>
                <a:cubicBezTo>
                  <a:pt x="2133116" y="1915427"/>
                  <a:pt x="2135501" y="1883041"/>
                  <a:pt x="2120282" y="1857676"/>
                </a:cubicBezTo>
                <a:cubicBezTo>
                  <a:pt x="2113476" y="1846333"/>
                  <a:pt x="2084756" y="1860941"/>
                  <a:pt x="2081781" y="1848051"/>
                </a:cubicBezTo>
                <a:cubicBezTo>
                  <a:pt x="2053849" y="1727011"/>
                  <a:pt x="2070000" y="1735564"/>
                  <a:pt x="2139533" y="1722922"/>
                </a:cubicBezTo>
                <a:cubicBezTo>
                  <a:pt x="2158734" y="1719431"/>
                  <a:pt x="2178034" y="1716505"/>
                  <a:pt x="2197284" y="1713297"/>
                </a:cubicBezTo>
                <a:cubicBezTo>
                  <a:pt x="2197213" y="1712083"/>
                  <a:pt x="2209364" y="1552122"/>
                  <a:pt x="2168408" y="1511166"/>
                </a:cubicBezTo>
                <a:cubicBezTo>
                  <a:pt x="2161234" y="1503992"/>
                  <a:pt x="2149158" y="1504749"/>
                  <a:pt x="2139533" y="1501541"/>
                </a:cubicBezTo>
                <a:cubicBezTo>
                  <a:pt x="2129908" y="1491916"/>
                  <a:pt x="2117411" y="1484484"/>
                  <a:pt x="2110657" y="1472665"/>
                </a:cubicBezTo>
                <a:cubicBezTo>
                  <a:pt x="2093210" y="1442134"/>
                  <a:pt x="2109661" y="1404293"/>
                  <a:pt x="2081781" y="1376413"/>
                </a:cubicBezTo>
                <a:lnTo>
                  <a:pt x="2052905" y="1347537"/>
                </a:lnTo>
                <a:cubicBezTo>
                  <a:pt x="2032755" y="1287086"/>
                  <a:pt x="2019548" y="1274354"/>
                  <a:pt x="2043280" y="1203158"/>
                </a:cubicBezTo>
                <a:cubicBezTo>
                  <a:pt x="2047585" y="1190244"/>
                  <a:pt x="2063442" y="1184739"/>
                  <a:pt x="2072156" y="1174282"/>
                </a:cubicBezTo>
                <a:cubicBezTo>
                  <a:pt x="2079562" y="1165395"/>
                  <a:pt x="2082700" y="1153024"/>
                  <a:pt x="2091406" y="1145406"/>
                </a:cubicBezTo>
                <a:cubicBezTo>
                  <a:pt x="2108818" y="1130171"/>
                  <a:pt x="2129907" y="1119739"/>
                  <a:pt x="2149158" y="1106905"/>
                </a:cubicBezTo>
                <a:cubicBezTo>
                  <a:pt x="2186474" y="1082028"/>
                  <a:pt x="2167061" y="1091313"/>
                  <a:pt x="2206909" y="1078030"/>
                </a:cubicBezTo>
                <a:cubicBezTo>
                  <a:pt x="2255036" y="1045945"/>
                  <a:pt x="2229366" y="1068405"/>
                  <a:pt x="2274286" y="1001027"/>
                </a:cubicBezTo>
                <a:lnTo>
                  <a:pt x="2312787" y="943276"/>
                </a:lnTo>
                <a:cubicBezTo>
                  <a:pt x="2315996" y="933651"/>
                  <a:pt x="2317486" y="923269"/>
                  <a:pt x="2322413" y="914400"/>
                </a:cubicBezTo>
                <a:cubicBezTo>
                  <a:pt x="2333649" y="894175"/>
                  <a:pt x="2360914" y="856648"/>
                  <a:pt x="2360914" y="856648"/>
                </a:cubicBezTo>
                <a:cubicBezTo>
                  <a:pt x="2367331" y="837398"/>
                  <a:pt x="2377294" y="818985"/>
                  <a:pt x="2380164" y="798897"/>
                </a:cubicBezTo>
                <a:cubicBezTo>
                  <a:pt x="2391224" y="721476"/>
                  <a:pt x="2382614" y="753043"/>
                  <a:pt x="2399415" y="702644"/>
                </a:cubicBezTo>
                <a:cubicBezTo>
                  <a:pt x="2395588" y="649067"/>
                  <a:pt x="2413066" y="581543"/>
                  <a:pt x="2370539" y="539015"/>
                </a:cubicBezTo>
                <a:cubicBezTo>
                  <a:pt x="2362359" y="530835"/>
                  <a:pt x="2351288" y="526181"/>
                  <a:pt x="2341663" y="519764"/>
                </a:cubicBezTo>
                <a:cubicBezTo>
                  <a:pt x="2326861" y="475357"/>
                  <a:pt x="2315077" y="453126"/>
                  <a:pt x="2341663" y="394636"/>
                </a:cubicBezTo>
                <a:cubicBezTo>
                  <a:pt x="2347137" y="382593"/>
                  <a:pt x="2367330" y="388219"/>
                  <a:pt x="2380164" y="385011"/>
                </a:cubicBezTo>
                <a:cubicBezTo>
                  <a:pt x="2386581" y="375386"/>
                  <a:pt x="2398335" y="367653"/>
                  <a:pt x="2399415" y="356135"/>
                </a:cubicBezTo>
                <a:cubicBezTo>
                  <a:pt x="2427088" y="60963"/>
                  <a:pt x="2318789" y="107085"/>
                  <a:pt x="2437916" y="67377"/>
                </a:cubicBezTo>
                <a:cubicBezTo>
                  <a:pt x="2496075" y="154614"/>
                  <a:pt x="2453376" y="127223"/>
                  <a:pt x="2582295" y="115503"/>
                </a:cubicBezTo>
                <a:cubicBezTo>
                  <a:pt x="2588712" y="105878"/>
                  <a:pt x="2596372" y="96974"/>
                  <a:pt x="2601545" y="86627"/>
                </a:cubicBezTo>
                <a:cubicBezTo>
                  <a:pt x="2606082" y="77552"/>
                  <a:pt x="2606243" y="66621"/>
                  <a:pt x="2611170" y="57752"/>
                </a:cubicBezTo>
                <a:cubicBezTo>
                  <a:pt x="2622406" y="37527"/>
                  <a:pt x="2649671" y="0"/>
                  <a:pt x="2649671" y="0"/>
                </a:cubicBezTo>
                <a:cubicBezTo>
                  <a:pt x="2672130" y="3208"/>
                  <a:pt x="2699140" y="-4303"/>
                  <a:pt x="2717048" y="9625"/>
                </a:cubicBezTo>
                <a:cubicBezTo>
                  <a:pt x="2733066" y="22083"/>
                  <a:pt x="2736299" y="67377"/>
                  <a:pt x="2736299" y="67377"/>
                </a:cubicBezTo>
                <a:cubicBezTo>
                  <a:pt x="2733091" y="93044"/>
                  <a:pt x="2737180" y="120741"/>
                  <a:pt x="2726674" y="144379"/>
                </a:cubicBezTo>
                <a:cubicBezTo>
                  <a:pt x="2722553" y="153650"/>
                  <a:pt x="2707554" y="151217"/>
                  <a:pt x="2697798" y="154004"/>
                </a:cubicBezTo>
                <a:cubicBezTo>
                  <a:pt x="2613196" y="178177"/>
                  <a:pt x="2699656" y="150178"/>
                  <a:pt x="2630421" y="173255"/>
                </a:cubicBezTo>
                <a:cubicBezTo>
                  <a:pt x="2633629" y="182880"/>
                  <a:pt x="2632872" y="194957"/>
                  <a:pt x="2640046" y="202131"/>
                </a:cubicBezTo>
                <a:cubicBezTo>
                  <a:pt x="2647220" y="209305"/>
                  <a:pt x="2659847" y="207219"/>
                  <a:pt x="2668922" y="211756"/>
                </a:cubicBezTo>
                <a:cubicBezTo>
                  <a:pt x="2751063" y="252825"/>
                  <a:pt x="2613435" y="223336"/>
                  <a:pt x="2803676" y="240632"/>
                </a:cubicBezTo>
                <a:cubicBezTo>
                  <a:pt x="2827867" y="313206"/>
                  <a:pt x="2795236" y="223753"/>
                  <a:pt x="2832551" y="298383"/>
                </a:cubicBezTo>
                <a:cubicBezTo>
                  <a:pt x="2837088" y="307458"/>
                  <a:pt x="2837640" y="318184"/>
                  <a:pt x="2842177" y="327259"/>
                </a:cubicBezTo>
                <a:cubicBezTo>
                  <a:pt x="2847350" y="337606"/>
                  <a:pt x="2856729" y="345564"/>
                  <a:pt x="2861427" y="356135"/>
                </a:cubicBezTo>
                <a:cubicBezTo>
                  <a:pt x="2869668" y="374678"/>
                  <a:pt x="2874261" y="394636"/>
                  <a:pt x="2880678" y="413886"/>
                </a:cubicBezTo>
                <a:cubicBezTo>
                  <a:pt x="2894484" y="455304"/>
                  <a:pt x="2887845" y="432929"/>
                  <a:pt x="2899928" y="481263"/>
                </a:cubicBezTo>
                <a:cubicBezTo>
                  <a:pt x="2911757" y="717834"/>
                  <a:pt x="2845573" y="657122"/>
                  <a:pt x="2976930" y="683394"/>
                </a:cubicBezTo>
                <a:cubicBezTo>
                  <a:pt x="2986879" y="685384"/>
                  <a:pt x="2996181" y="689811"/>
                  <a:pt x="3005806" y="693019"/>
                </a:cubicBezTo>
                <a:cubicBezTo>
                  <a:pt x="2999196" y="778947"/>
                  <a:pt x="3018307" y="797370"/>
                  <a:pt x="2976930" y="847023"/>
                </a:cubicBezTo>
                <a:cubicBezTo>
                  <a:pt x="2968216" y="857480"/>
                  <a:pt x="2957680" y="866274"/>
                  <a:pt x="2948055" y="875899"/>
                </a:cubicBezTo>
                <a:cubicBezTo>
                  <a:pt x="2930149" y="929615"/>
                  <a:pt x="2914145" y="949942"/>
                  <a:pt x="2938429" y="1010653"/>
                </a:cubicBezTo>
                <a:cubicBezTo>
                  <a:pt x="2942725" y="1021394"/>
                  <a:pt x="2957680" y="1023486"/>
                  <a:pt x="2967305" y="1029903"/>
                </a:cubicBezTo>
                <a:cubicBezTo>
                  <a:pt x="3017060" y="1104537"/>
                  <a:pt x="2998491" y="1065708"/>
                  <a:pt x="3025057" y="1145406"/>
                </a:cubicBezTo>
                <a:cubicBezTo>
                  <a:pt x="3028265" y="1155031"/>
                  <a:pt x="3032692" y="1164333"/>
                  <a:pt x="3034682" y="1174282"/>
                </a:cubicBezTo>
                <a:cubicBezTo>
                  <a:pt x="3037890" y="1190324"/>
                  <a:pt x="3040002" y="1206625"/>
                  <a:pt x="3044307" y="1222408"/>
                </a:cubicBezTo>
                <a:cubicBezTo>
                  <a:pt x="3049646" y="1241985"/>
                  <a:pt x="3063558" y="1280160"/>
                  <a:pt x="3063558" y="1280160"/>
                </a:cubicBezTo>
                <a:cubicBezTo>
                  <a:pt x="3060350" y="1353954"/>
                  <a:pt x="3059598" y="1427895"/>
                  <a:pt x="3053933" y="1501541"/>
                </a:cubicBezTo>
                <a:cubicBezTo>
                  <a:pt x="3051734" y="1530129"/>
                  <a:pt x="3037296" y="1534815"/>
                  <a:pt x="3025057" y="1559293"/>
                </a:cubicBezTo>
                <a:cubicBezTo>
                  <a:pt x="2985206" y="1638993"/>
                  <a:pt x="3051349" y="1534289"/>
                  <a:pt x="2996181" y="1617044"/>
                </a:cubicBezTo>
                <a:cubicBezTo>
                  <a:pt x="2993914" y="1626112"/>
                  <a:pt x="2983209" y="1673119"/>
                  <a:pt x="2976930" y="1684421"/>
                </a:cubicBezTo>
                <a:cubicBezTo>
                  <a:pt x="2965694" y="1704646"/>
                  <a:pt x="2938429" y="1742173"/>
                  <a:pt x="2938429" y="1742173"/>
                </a:cubicBezTo>
                <a:lnTo>
                  <a:pt x="2909554" y="1828800"/>
                </a:lnTo>
                <a:lnTo>
                  <a:pt x="2899928" y="1857676"/>
                </a:lnTo>
                <a:cubicBezTo>
                  <a:pt x="2903137" y="1886552"/>
                  <a:pt x="2899625" y="1916999"/>
                  <a:pt x="2909554" y="1944303"/>
                </a:cubicBezTo>
                <a:cubicBezTo>
                  <a:pt x="2913507" y="1955175"/>
                  <a:pt x="2929542" y="1956148"/>
                  <a:pt x="2938429" y="1963554"/>
                </a:cubicBezTo>
                <a:cubicBezTo>
                  <a:pt x="3033041" y="2042399"/>
                  <a:pt x="2910842" y="1945591"/>
                  <a:pt x="2986556" y="2021305"/>
                </a:cubicBezTo>
                <a:cubicBezTo>
                  <a:pt x="3005217" y="2039966"/>
                  <a:pt x="3020819" y="2042352"/>
                  <a:pt x="3044307" y="2050181"/>
                </a:cubicBezTo>
                <a:cubicBezTo>
                  <a:pt x="3143546" y="2040257"/>
                  <a:pt x="3131165" y="2068894"/>
                  <a:pt x="3159810" y="2002055"/>
                </a:cubicBezTo>
                <a:cubicBezTo>
                  <a:pt x="3163807" y="1992729"/>
                  <a:pt x="3166227" y="1982804"/>
                  <a:pt x="3169436" y="1973179"/>
                </a:cubicBezTo>
                <a:cubicBezTo>
                  <a:pt x="3172644" y="1953928"/>
                  <a:pt x="3166209" y="1930114"/>
                  <a:pt x="3179061" y="1915427"/>
                </a:cubicBezTo>
                <a:cubicBezTo>
                  <a:pt x="3200117" y="1891363"/>
                  <a:pt x="3339404" y="1886851"/>
                  <a:pt x="3342690" y="1886552"/>
                </a:cubicBezTo>
                <a:cubicBezTo>
                  <a:pt x="3375765" y="1879937"/>
                  <a:pt x="3397605" y="1876362"/>
                  <a:pt x="3429318" y="1867301"/>
                </a:cubicBezTo>
                <a:cubicBezTo>
                  <a:pt x="3439074" y="1864514"/>
                  <a:pt x="3448569" y="1860884"/>
                  <a:pt x="3458194" y="1857676"/>
                </a:cubicBezTo>
                <a:cubicBezTo>
                  <a:pt x="3480653" y="1860884"/>
                  <a:pt x="3507662" y="1853373"/>
                  <a:pt x="3525570" y="1867301"/>
                </a:cubicBezTo>
                <a:cubicBezTo>
                  <a:pt x="3541588" y="1879759"/>
                  <a:pt x="3544821" y="1925053"/>
                  <a:pt x="3544821" y="1925053"/>
                </a:cubicBezTo>
                <a:cubicBezTo>
                  <a:pt x="3548029" y="1957137"/>
                  <a:pt x="3536560" y="1994476"/>
                  <a:pt x="3554446" y="2021305"/>
                </a:cubicBezTo>
                <a:cubicBezTo>
                  <a:pt x="3586423" y="2069271"/>
                  <a:pt x="3621760" y="1973336"/>
                  <a:pt x="3621823" y="1973179"/>
                </a:cubicBezTo>
                <a:cubicBezTo>
                  <a:pt x="3629359" y="1954338"/>
                  <a:pt x="3629818" y="1932311"/>
                  <a:pt x="3641074" y="1915427"/>
                </a:cubicBezTo>
                <a:cubicBezTo>
                  <a:pt x="3660406" y="1886429"/>
                  <a:pt x="3664922" y="1882242"/>
                  <a:pt x="3679575" y="1848051"/>
                </a:cubicBezTo>
                <a:cubicBezTo>
                  <a:pt x="3683572" y="1838725"/>
                  <a:pt x="3684663" y="1828250"/>
                  <a:pt x="3689200" y="1819175"/>
                </a:cubicBezTo>
                <a:cubicBezTo>
                  <a:pt x="3702601" y="1792373"/>
                  <a:pt x="3716038" y="1782711"/>
                  <a:pt x="3737326" y="1761423"/>
                </a:cubicBezTo>
                <a:cubicBezTo>
                  <a:pt x="3761518" y="1688845"/>
                  <a:pt x="3726071" y="1775490"/>
                  <a:pt x="3775827" y="1713297"/>
                </a:cubicBezTo>
                <a:cubicBezTo>
                  <a:pt x="3782165" y="1705374"/>
                  <a:pt x="3779825" y="1692863"/>
                  <a:pt x="3785453" y="1684421"/>
                </a:cubicBezTo>
                <a:cubicBezTo>
                  <a:pt x="3800277" y="1662185"/>
                  <a:pt x="3821895" y="1650501"/>
                  <a:pt x="3843204" y="1636295"/>
                </a:cubicBezTo>
                <a:cubicBezTo>
                  <a:pt x="3849621" y="1626670"/>
                  <a:pt x="3857282" y="1617766"/>
                  <a:pt x="3862455" y="1607419"/>
                </a:cubicBezTo>
                <a:cubicBezTo>
                  <a:pt x="3866992" y="1598344"/>
                  <a:pt x="3867153" y="1587412"/>
                  <a:pt x="3872080" y="1578543"/>
                </a:cubicBezTo>
                <a:cubicBezTo>
                  <a:pt x="3883316" y="1558318"/>
                  <a:pt x="3910581" y="1520792"/>
                  <a:pt x="3910581" y="1520792"/>
                </a:cubicBezTo>
                <a:cubicBezTo>
                  <a:pt x="3934774" y="1448212"/>
                  <a:pt x="3902139" y="1537676"/>
                  <a:pt x="3939457" y="1463040"/>
                </a:cubicBezTo>
                <a:cubicBezTo>
                  <a:pt x="3948516" y="1444921"/>
                  <a:pt x="3948270" y="1417827"/>
                  <a:pt x="3968333" y="1405288"/>
                </a:cubicBezTo>
                <a:cubicBezTo>
                  <a:pt x="3991320" y="1390921"/>
                  <a:pt x="4046727" y="1381909"/>
                  <a:pt x="4074210" y="1376413"/>
                </a:cubicBezTo>
                <a:cubicBezTo>
                  <a:pt x="4109503" y="1379621"/>
                  <a:pt x="4145338" y="1379088"/>
                  <a:pt x="4180088" y="1386038"/>
                </a:cubicBezTo>
                <a:cubicBezTo>
                  <a:pt x="4194158" y="1388852"/>
                  <a:pt x="4206285" y="1397906"/>
                  <a:pt x="4218589" y="1405288"/>
                </a:cubicBezTo>
                <a:cubicBezTo>
                  <a:pt x="4238428" y="1417192"/>
                  <a:pt x="4257090" y="1430956"/>
                  <a:pt x="4276341" y="1443790"/>
                </a:cubicBezTo>
                <a:cubicBezTo>
                  <a:pt x="4285966" y="1450207"/>
                  <a:pt x="4294243" y="1459382"/>
                  <a:pt x="4305217" y="1463040"/>
                </a:cubicBezTo>
                <a:lnTo>
                  <a:pt x="4334093" y="1472665"/>
                </a:lnTo>
                <a:cubicBezTo>
                  <a:pt x="4343718" y="1479082"/>
                  <a:pt x="4354788" y="1483736"/>
                  <a:pt x="4362968" y="1491916"/>
                </a:cubicBezTo>
                <a:cubicBezTo>
                  <a:pt x="4371148" y="1500096"/>
                  <a:pt x="4391252" y="1513565"/>
                  <a:pt x="4382219" y="1520792"/>
                </a:cubicBezTo>
                <a:cubicBezTo>
                  <a:pt x="4364503" y="1534965"/>
                  <a:pt x="4337301" y="1527209"/>
                  <a:pt x="4314842" y="1530417"/>
                </a:cubicBezTo>
                <a:cubicBezTo>
                  <a:pt x="4305217" y="1536834"/>
                  <a:pt x="4293193" y="1540634"/>
                  <a:pt x="4285966" y="1549667"/>
                </a:cubicBezTo>
                <a:cubicBezTo>
                  <a:pt x="4267480" y="1572775"/>
                  <a:pt x="4278679" y="1629524"/>
                  <a:pt x="4285966" y="1645920"/>
                </a:cubicBezTo>
                <a:cubicBezTo>
                  <a:pt x="4290664" y="1656491"/>
                  <a:pt x="4304271" y="1660473"/>
                  <a:pt x="4314842" y="1665171"/>
                </a:cubicBezTo>
                <a:cubicBezTo>
                  <a:pt x="4333385" y="1673412"/>
                  <a:pt x="4353343" y="1678004"/>
                  <a:pt x="4372594" y="1684421"/>
                </a:cubicBezTo>
                <a:lnTo>
                  <a:pt x="4401469" y="1694046"/>
                </a:lnTo>
                <a:lnTo>
                  <a:pt x="4430345" y="1703672"/>
                </a:lnTo>
                <a:lnTo>
                  <a:pt x="4459221" y="1713297"/>
                </a:lnTo>
                <a:cubicBezTo>
                  <a:pt x="4488097" y="1710089"/>
                  <a:pt x="4517190" y="1708448"/>
                  <a:pt x="4545848" y="1703672"/>
                </a:cubicBezTo>
                <a:cubicBezTo>
                  <a:pt x="4555856" y="1702004"/>
                  <a:pt x="4565649" y="1689509"/>
                  <a:pt x="4574724" y="1694046"/>
                </a:cubicBezTo>
                <a:cubicBezTo>
                  <a:pt x="4583799" y="1698583"/>
                  <a:pt x="4579812" y="1713847"/>
                  <a:pt x="4584349" y="1722922"/>
                </a:cubicBezTo>
                <a:cubicBezTo>
                  <a:pt x="4589522" y="1733269"/>
                  <a:pt x="4597183" y="1742173"/>
                  <a:pt x="4603600" y="1751798"/>
                </a:cubicBezTo>
                <a:cubicBezTo>
                  <a:pt x="4625656" y="1840023"/>
                  <a:pt x="4608174" y="1806786"/>
                  <a:pt x="4642101" y="1857676"/>
                </a:cubicBezTo>
                <a:cubicBezTo>
                  <a:pt x="4645309" y="1867301"/>
                  <a:pt x="4647189" y="1877477"/>
                  <a:pt x="4651726" y="1886552"/>
                </a:cubicBezTo>
                <a:cubicBezTo>
                  <a:pt x="4689044" y="1961187"/>
                  <a:pt x="4656409" y="1871722"/>
                  <a:pt x="4680602" y="1944303"/>
                </a:cubicBezTo>
                <a:cubicBezTo>
                  <a:pt x="4683810" y="1969970"/>
                  <a:pt x="4685600" y="1995855"/>
                  <a:pt x="4690227" y="2021305"/>
                </a:cubicBezTo>
                <a:cubicBezTo>
                  <a:pt x="4695419" y="2049858"/>
                  <a:pt x="4717335" y="2065777"/>
                  <a:pt x="4690227" y="2098307"/>
                </a:cubicBezTo>
                <a:cubicBezTo>
                  <a:pt x="4681758" y="2108470"/>
                  <a:pt x="4664822" y="2106062"/>
                  <a:pt x="4651726" y="2107933"/>
                </a:cubicBezTo>
                <a:cubicBezTo>
                  <a:pt x="4619806" y="2112493"/>
                  <a:pt x="4587558" y="2114350"/>
                  <a:pt x="4555474" y="2117558"/>
                </a:cubicBezTo>
                <a:cubicBezTo>
                  <a:pt x="4536223" y="2123975"/>
                  <a:pt x="4504139" y="2117557"/>
                  <a:pt x="4497722" y="2136808"/>
                </a:cubicBezTo>
                <a:cubicBezTo>
                  <a:pt x="4476055" y="2201812"/>
                  <a:pt x="4501058" y="2121796"/>
                  <a:pt x="4478471" y="2223436"/>
                </a:cubicBezTo>
                <a:cubicBezTo>
                  <a:pt x="4476270" y="2233340"/>
                  <a:pt x="4471633" y="2242556"/>
                  <a:pt x="4468846" y="2252312"/>
                </a:cubicBezTo>
                <a:cubicBezTo>
                  <a:pt x="4465212" y="2265032"/>
                  <a:pt x="4463022" y="2278142"/>
                  <a:pt x="4459221" y="2290813"/>
                </a:cubicBezTo>
                <a:cubicBezTo>
                  <a:pt x="4453390" y="2310249"/>
                  <a:pt x="4439970" y="2348564"/>
                  <a:pt x="4439970" y="2348564"/>
                </a:cubicBezTo>
                <a:cubicBezTo>
                  <a:pt x="4443179" y="2380648"/>
                  <a:pt x="4443654" y="2413125"/>
                  <a:pt x="4449596" y="2444817"/>
                </a:cubicBezTo>
                <a:cubicBezTo>
                  <a:pt x="4453336" y="2464761"/>
                  <a:pt x="4451962" y="2491312"/>
                  <a:pt x="4468846" y="2502568"/>
                </a:cubicBezTo>
                <a:cubicBezTo>
                  <a:pt x="4478471" y="2508985"/>
                  <a:pt x="4489542" y="2513639"/>
                  <a:pt x="4497722" y="2521819"/>
                </a:cubicBezTo>
                <a:cubicBezTo>
                  <a:pt x="4550167" y="2574264"/>
                  <a:pt x="4500323" y="2551562"/>
                  <a:pt x="4555474" y="2569945"/>
                </a:cubicBezTo>
                <a:cubicBezTo>
                  <a:pt x="4590059" y="2621825"/>
                  <a:pt x="4613088" y="2643595"/>
                  <a:pt x="4565099" y="2733575"/>
                </a:cubicBezTo>
                <a:cubicBezTo>
                  <a:pt x="4554423" y="2753593"/>
                  <a:pt x="4520043" y="2739142"/>
                  <a:pt x="4497722" y="2743200"/>
                </a:cubicBezTo>
                <a:cubicBezTo>
                  <a:pt x="4484707" y="2745566"/>
                  <a:pt x="4472055" y="2749617"/>
                  <a:pt x="4459221" y="2752825"/>
                </a:cubicBezTo>
                <a:cubicBezTo>
                  <a:pt x="4449596" y="2759242"/>
                  <a:pt x="4441689" y="2769807"/>
                  <a:pt x="4430345" y="2772076"/>
                </a:cubicBezTo>
                <a:cubicBezTo>
                  <a:pt x="4392461" y="2779653"/>
                  <a:pt x="4353138" y="2776595"/>
                  <a:pt x="4314842" y="2781701"/>
                </a:cubicBezTo>
                <a:cubicBezTo>
                  <a:pt x="4304785" y="2783042"/>
                  <a:pt x="4295591" y="2788118"/>
                  <a:pt x="4285966" y="2791326"/>
                </a:cubicBezTo>
                <a:cubicBezTo>
                  <a:pt x="4266716" y="2788118"/>
                  <a:pt x="4239558" y="2797582"/>
                  <a:pt x="4228215" y="2781701"/>
                </a:cubicBezTo>
                <a:cubicBezTo>
                  <a:pt x="4198468" y="2740055"/>
                  <a:pt x="4246067" y="2718465"/>
                  <a:pt x="4266716" y="2704699"/>
                </a:cubicBezTo>
                <a:cubicBezTo>
                  <a:pt x="4269924" y="2695074"/>
                  <a:pt x="4276341" y="2685969"/>
                  <a:pt x="4276341" y="2675823"/>
                </a:cubicBezTo>
                <a:cubicBezTo>
                  <a:pt x="4276341" y="2596533"/>
                  <a:pt x="4145594" y="2654518"/>
                  <a:pt x="4112711" y="2656573"/>
                </a:cubicBezTo>
                <a:cubicBezTo>
                  <a:pt x="4103086" y="2659781"/>
                  <a:pt x="4090174" y="2658276"/>
                  <a:pt x="4083836" y="2666198"/>
                </a:cubicBezTo>
                <a:cubicBezTo>
                  <a:pt x="4075572" y="2676528"/>
                  <a:pt x="4078011" y="2692028"/>
                  <a:pt x="4074210" y="2704699"/>
                </a:cubicBezTo>
                <a:cubicBezTo>
                  <a:pt x="4068379" y="2724135"/>
                  <a:pt x="4066216" y="2745567"/>
                  <a:pt x="4054960" y="2762451"/>
                </a:cubicBezTo>
                <a:cubicBezTo>
                  <a:pt x="4048543" y="2772076"/>
                  <a:pt x="4043889" y="2783146"/>
                  <a:pt x="4035709" y="2791326"/>
                </a:cubicBezTo>
                <a:cubicBezTo>
                  <a:pt x="4006572" y="2820463"/>
                  <a:pt x="4001372" y="2818814"/>
                  <a:pt x="3968333" y="2829827"/>
                </a:cubicBezTo>
                <a:cubicBezTo>
                  <a:pt x="3913160" y="2912585"/>
                  <a:pt x="3986626" y="2815192"/>
                  <a:pt x="3920206" y="2868328"/>
                </a:cubicBezTo>
                <a:cubicBezTo>
                  <a:pt x="3911173" y="2875555"/>
                  <a:pt x="3909136" y="2889024"/>
                  <a:pt x="3900956" y="2897204"/>
                </a:cubicBezTo>
                <a:cubicBezTo>
                  <a:pt x="3876171" y="2921989"/>
                  <a:pt x="3858388" y="2919193"/>
                  <a:pt x="3823954" y="2926080"/>
                </a:cubicBezTo>
                <a:cubicBezTo>
                  <a:pt x="3788661" y="2919663"/>
                  <a:pt x="3751857" y="2918895"/>
                  <a:pt x="3718076" y="2906830"/>
                </a:cubicBezTo>
                <a:cubicBezTo>
                  <a:pt x="3705257" y="2902252"/>
                  <a:pt x="3696751" y="2889280"/>
                  <a:pt x="3689200" y="2877954"/>
                </a:cubicBezTo>
                <a:cubicBezTo>
                  <a:pt x="3674558" y="2855990"/>
                  <a:pt x="3689567" y="2834312"/>
                  <a:pt x="3650699" y="2829827"/>
                </a:cubicBezTo>
                <a:cubicBezTo>
                  <a:pt x="3577322" y="2821360"/>
                  <a:pt x="3503112" y="2823410"/>
                  <a:pt x="3429318" y="2820202"/>
                </a:cubicBezTo>
                <a:cubicBezTo>
                  <a:pt x="3422901" y="2810577"/>
                  <a:pt x="3415241" y="2801673"/>
                  <a:pt x="3410067" y="2791326"/>
                </a:cubicBezTo>
                <a:cubicBezTo>
                  <a:pt x="3405530" y="2782251"/>
                  <a:pt x="3410346" y="2764652"/>
                  <a:pt x="3400442" y="2762451"/>
                </a:cubicBezTo>
                <a:cubicBezTo>
                  <a:pt x="3375191" y="2756840"/>
                  <a:pt x="3349107" y="2768868"/>
                  <a:pt x="3323440" y="2772076"/>
                </a:cubicBezTo>
                <a:cubicBezTo>
                  <a:pt x="3320232" y="2794535"/>
                  <a:pt x="3325995" y="2820313"/>
                  <a:pt x="3313815" y="2839453"/>
                </a:cubicBezTo>
                <a:cubicBezTo>
                  <a:pt x="3301394" y="2858972"/>
                  <a:pt x="3256063" y="2877954"/>
                  <a:pt x="3256063" y="2877954"/>
                </a:cubicBezTo>
                <a:cubicBezTo>
                  <a:pt x="3227187" y="2874745"/>
                  <a:pt x="3196740" y="2878257"/>
                  <a:pt x="3169436" y="2868328"/>
                </a:cubicBezTo>
                <a:cubicBezTo>
                  <a:pt x="3158564" y="2864375"/>
                  <a:pt x="3161652" y="2840982"/>
                  <a:pt x="3150185" y="2839453"/>
                </a:cubicBezTo>
                <a:cubicBezTo>
                  <a:pt x="3108719" y="2833924"/>
                  <a:pt x="3066766" y="2845870"/>
                  <a:pt x="3025057" y="2849078"/>
                </a:cubicBezTo>
                <a:cubicBezTo>
                  <a:pt x="3018640" y="2887579"/>
                  <a:pt x="3021958" y="2929048"/>
                  <a:pt x="3005806" y="2964581"/>
                </a:cubicBezTo>
                <a:cubicBezTo>
                  <a:pt x="3001608" y="2973818"/>
                  <a:pt x="2982827" y="2963212"/>
                  <a:pt x="2976930" y="2954956"/>
                </a:cubicBezTo>
                <a:cubicBezTo>
                  <a:pt x="2965136" y="2938444"/>
                  <a:pt x="2957680" y="2897204"/>
                  <a:pt x="2957680" y="2897204"/>
                </a:cubicBezTo>
                <a:cubicBezTo>
                  <a:pt x="2935221" y="2900413"/>
                  <a:pt x="2912549" y="2902381"/>
                  <a:pt x="2890303" y="2906830"/>
                </a:cubicBezTo>
                <a:cubicBezTo>
                  <a:pt x="2880354" y="2908820"/>
                  <a:pt x="2868601" y="2909281"/>
                  <a:pt x="2861427" y="2916455"/>
                </a:cubicBezTo>
                <a:cubicBezTo>
                  <a:pt x="2854253" y="2923629"/>
                  <a:pt x="2854263" y="2935488"/>
                  <a:pt x="2851802" y="2945331"/>
                </a:cubicBezTo>
                <a:cubicBezTo>
                  <a:pt x="2847834" y="2961202"/>
                  <a:pt x="2851252" y="2979845"/>
                  <a:pt x="2842177" y="2993457"/>
                </a:cubicBezTo>
                <a:cubicBezTo>
                  <a:pt x="2836549" y="3001899"/>
                  <a:pt x="2822926" y="2999874"/>
                  <a:pt x="2813301" y="3003082"/>
                </a:cubicBezTo>
                <a:cubicBezTo>
                  <a:pt x="2803676" y="3009499"/>
                  <a:pt x="2792605" y="3014153"/>
                  <a:pt x="2784425" y="3022333"/>
                </a:cubicBezTo>
                <a:cubicBezTo>
                  <a:pt x="2766805" y="3039953"/>
                  <a:pt x="2742260" y="3086182"/>
                  <a:pt x="2774800" y="3108960"/>
                </a:cubicBezTo>
                <a:cubicBezTo>
                  <a:pt x="2798601" y="3125621"/>
                  <a:pt x="2832551" y="3115377"/>
                  <a:pt x="2861427" y="3118585"/>
                </a:cubicBezTo>
                <a:cubicBezTo>
                  <a:pt x="2864636" y="3128210"/>
                  <a:pt x="2868266" y="3137705"/>
                  <a:pt x="2871053" y="3147461"/>
                </a:cubicBezTo>
                <a:cubicBezTo>
                  <a:pt x="2879889" y="3178386"/>
                  <a:pt x="2876484" y="3191394"/>
                  <a:pt x="2899928" y="3214838"/>
                </a:cubicBezTo>
                <a:cubicBezTo>
                  <a:pt x="2908108" y="3223018"/>
                  <a:pt x="2919179" y="3227671"/>
                  <a:pt x="2928804" y="3234088"/>
                </a:cubicBezTo>
                <a:cubicBezTo>
                  <a:pt x="2883045" y="3264594"/>
                  <a:pt x="2910901" y="3249682"/>
                  <a:pt x="2842177" y="3272590"/>
                </a:cubicBezTo>
                <a:lnTo>
                  <a:pt x="2813301" y="3282215"/>
                </a:lnTo>
                <a:cubicBezTo>
                  <a:pt x="2795557" y="3353194"/>
                  <a:pt x="2803089" y="3304635"/>
                  <a:pt x="2813301" y="3416968"/>
                </a:cubicBezTo>
                <a:cubicBezTo>
                  <a:pt x="2816799" y="3455444"/>
                  <a:pt x="2817820" y="3494176"/>
                  <a:pt x="2822926" y="3532472"/>
                </a:cubicBezTo>
                <a:cubicBezTo>
                  <a:pt x="2824267" y="3542529"/>
                  <a:pt x="2830090" y="3551504"/>
                  <a:pt x="2832551" y="3561347"/>
                </a:cubicBezTo>
                <a:cubicBezTo>
                  <a:pt x="2836519" y="3577219"/>
                  <a:pt x="2840696" y="3593181"/>
                  <a:pt x="2842177" y="3609474"/>
                </a:cubicBezTo>
                <a:cubicBezTo>
                  <a:pt x="2843920" y="3628645"/>
                  <a:pt x="2842177" y="3647975"/>
                  <a:pt x="2842177" y="3667225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44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3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856038"/>
            <a:ext cx="5048893" cy="530926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Заголовок 5"/>
          <p:cNvSpPr txBox="1">
            <a:spLocks/>
          </p:cNvSpPr>
          <p:nvPr/>
        </p:nvSpPr>
        <p:spPr>
          <a:xfrm>
            <a:off x="371138" y="153503"/>
            <a:ext cx="8471647" cy="6429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Физико - географическое положение</a:t>
            </a:r>
            <a:endParaRPr kumimoji="0" lang="ru-RU" sz="36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емиугольник 5"/>
          <p:cNvSpPr/>
          <p:nvPr/>
        </p:nvSpPr>
        <p:spPr>
          <a:xfrm>
            <a:off x="323528" y="260648"/>
            <a:ext cx="428628" cy="428628"/>
          </a:xfrm>
          <a:prstGeom prst="heptagon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7126" y="2420252"/>
            <a:ext cx="2200610" cy="49937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Протяженность</a:t>
            </a:r>
            <a:endParaRPr lang="ru-RU" sz="2000" b="1" i="1" dirty="0"/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594254" y="1014253"/>
            <a:ext cx="2177546" cy="5040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Площадь</a:t>
            </a:r>
            <a:endParaRPr lang="ru-RU" sz="2000" b="1" i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560" y="1687204"/>
            <a:ext cx="2160240" cy="51085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Границы</a:t>
            </a:r>
            <a:endParaRPr lang="ru-RU" sz="2000" b="1" i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1560" y="3152641"/>
            <a:ext cx="2160240" cy="50120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Крайние точки</a:t>
            </a:r>
            <a:endParaRPr lang="ru-RU" sz="2000" b="1" i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4007" y="4174040"/>
            <a:ext cx="3059832" cy="201622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/>
              <a:t>С – </a:t>
            </a:r>
            <a:r>
              <a:rPr lang="ru-RU" sz="2800" b="1" dirty="0" smtClean="0">
                <a:solidFill>
                  <a:srgbClr val="C00000"/>
                </a:solidFill>
              </a:rPr>
              <a:t>64°15´с.ш.</a:t>
            </a:r>
          </a:p>
          <a:p>
            <a:r>
              <a:rPr lang="ru-RU" sz="2800" b="1" dirty="0" smtClean="0"/>
              <a:t>Ю – </a:t>
            </a:r>
            <a:r>
              <a:rPr lang="ru-RU" sz="2800" b="1" dirty="0" smtClean="0">
                <a:solidFill>
                  <a:srgbClr val="C00000"/>
                </a:solidFill>
              </a:rPr>
              <a:t>51°18´с.ш.</a:t>
            </a:r>
            <a:r>
              <a:rPr lang="ru-RU" sz="2800" b="1" dirty="0" smtClean="0"/>
              <a:t> </a:t>
            </a:r>
          </a:p>
          <a:p>
            <a:r>
              <a:rPr lang="ru-RU" sz="2800" b="1" dirty="0" smtClean="0"/>
              <a:t>З – </a:t>
            </a:r>
            <a:r>
              <a:rPr lang="ru-RU" sz="2800" b="1" dirty="0" smtClean="0">
                <a:solidFill>
                  <a:srgbClr val="C00000"/>
                </a:solidFill>
              </a:rPr>
              <a:t>95°38´в.д.</a:t>
            </a:r>
          </a:p>
          <a:p>
            <a:r>
              <a:rPr lang="ru-RU" sz="2800" b="1" dirty="0" smtClean="0"/>
              <a:t>В –</a:t>
            </a:r>
            <a:r>
              <a:rPr lang="ru-RU" sz="2800" b="1" dirty="0" smtClean="0">
                <a:solidFill>
                  <a:srgbClr val="C00000"/>
                </a:solidFill>
              </a:rPr>
              <a:t>119°10´в.д.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707904" y="6386146"/>
            <a:ext cx="3744416" cy="400110"/>
            <a:chOff x="1691680" y="6021288"/>
            <a:chExt cx="3744416" cy="400110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1691680" y="6237312"/>
              <a:ext cx="360040" cy="1588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779912" y="6237312"/>
              <a:ext cx="360040" cy="1588"/>
            </a:xfrm>
            <a:prstGeom prst="line">
              <a:avLst/>
            </a:prstGeom>
            <a:ln w="7620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051720" y="6021288"/>
              <a:ext cx="16561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 - 6720 км</a:t>
              </a:r>
              <a:endParaRPr lang="ru-RU" sz="20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11960" y="6021288"/>
              <a:ext cx="1224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 - 520 км</a:t>
              </a:r>
              <a:endParaRPr lang="ru-RU" sz="2000" b="1" dirty="0"/>
            </a:p>
          </p:txBody>
        </p:sp>
      </p:grpSp>
      <p:sp>
        <p:nvSpPr>
          <p:cNvPr id="27" name="Овальная выноска 26"/>
          <p:cNvSpPr/>
          <p:nvPr/>
        </p:nvSpPr>
        <p:spPr>
          <a:xfrm>
            <a:off x="3858728" y="3787615"/>
            <a:ext cx="360040" cy="432048"/>
          </a:xfrm>
          <a:prstGeom prst="wedgeEllipseCallout">
            <a:avLst>
              <a:gd name="adj1" fmla="val -12995"/>
              <a:gd name="adj2" fmla="val 125862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perspectiveHeroicExtremeLeftFacing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</a:t>
            </a:r>
            <a:endParaRPr lang="ru-RU" sz="2000" b="1" dirty="0"/>
          </a:p>
        </p:txBody>
      </p:sp>
      <p:sp>
        <p:nvSpPr>
          <p:cNvPr id="28" name="Овальная выноска 27"/>
          <p:cNvSpPr/>
          <p:nvPr/>
        </p:nvSpPr>
        <p:spPr>
          <a:xfrm>
            <a:off x="6889336" y="729422"/>
            <a:ext cx="360040" cy="432048"/>
          </a:xfrm>
          <a:prstGeom prst="wedgeEllipseCallout">
            <a:avLst>
              <a:gd name="adj1" fmla="val -150954"/>
              <a:gd name="adj2" fmla="val -4782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perspectiveHeroicExtremeLeftFacing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</a:t>
            </a:r>
            <a:endParaRPr lang="ru-RU" sz="2000" b="1" dirty="0"/>
          </a:p>
        </p:txBody>
      </p:sp>
      <p:sp>
        <p:nvSpPr>
          <p:cNvPr id="29" name="Овальная выноска 28"/>
          <p:cNvSpPr/>
          <p:nvPr/>
        </p:nvSpPr>
        <p:spPr>
          <a:xfrm>
            <a:off x="8468765" y="2198062"/>
            <a:ext cx="360040" cy="432048"/>
          </a:xfrm>
          <a:prstGeom prst="wedgeEllipseCallout">
            <a:avLst>
              <a:gd name="adj1" fmla="val -12995"/>
              <a:gd name="adj2" fmla="val 125862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perspectiveHeroicExtremeLeftFacing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</a:t>
            </a:r>
            <a:endParaRPr lang="ru-RU" sz="2000" b="1" dirty="0"/>
          </a:p>
        </p:txBody>
      </p:sp>
      <p:sp>
        <p:nvSpPr>
          <p:cNvPr id="33" name="Овальная выноска 32"/>
          <p:cNvSpPr/>
          <p:nvPr/>
        </p:nvSpPr>
        <p:spPr>
          <a:xfrm rot="20907007">
            <a:off x="5332599" y="5192156"/>
            <a:ext cx="360040" cy="425353"/>
          </a:xfrm>
          <a:prstGeom prst="wedgeEllipseCallout">
            <a:avLst>
              <a:gd name="adj1" fmla="val -12995"/>
              <a:gd name="adj2" fmla="val 125862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perspectiveHeroicExtremeLeftFacing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Ю</a:t>
            </a:r>
            <a:endParaRPr lang="ru-RU" sz="2000" b="1" dirty="0"/>
          </a:p>
        </p:txBody>
      </p:sp>
      <p:sp>
        <p:nvSpPr>
          <p:cNvPr id="35" name="Полилиния 34"/>
          <p:cNvSpPr/>
          <p:nvPr/>
        </p:nvSpPr>
        <p:spPr>
          <a:xfrm>
            <a:off x="3914758" y="952901"/>
            <a:ext cx="4703513" cy="4947385"/>
          </a:xfrm>
          <a:custGeom>
            <a:avLst/>
            <a:gdLst>
              <a:gd name="connsiteX0" fmla="*/ 1658269 w 4703513"/>
              <a:gd name="connsiteY0" fmla="*/ 4947385 h 4947385"/>
              <a:gd name="connsiteX1" fmla="*/ 1610143 w 4703513"/>
              <a:gd name="connsiteY1" fmla="*/ 4937760 h 4947385"/>
              <a:gd name="connsiteX2" fmla="*/ 1590893 w 4703513"/>
              <a:gd name="connsiteY2" fmla="*/ 4899259 h 4947385"/>
              <a:gd name="connsiteX3" fmla="*/ 1571642 w 4703513"/>
              <a:gd name="connsiteY3" fmla="*/ 4803006 h 4947385"/>
              <a:gd name="connsiteX4" fmla="*/ 1552391 w 4703513"/>
              <a:gd name="connsiteY4" fmla="*/ 4774131 h 4947385"/>
              <a:gd name="connsiteX5" fmla="*/ 1513890 w 4703513"/>
              <a:gd name="connsiteY5" fmla="*/ 4764505 h 4947385"/>
              <a:gd name="connsiteX6" fmla="*/ 1485015 w 4703513"/>
              <a:gd name="connsiteY6" fmla="*/ 4735630 h 4947385"/>
              <a:gd name="connsiteX7" fmla="*/ 1436888 w 4703513"/>
              <a:gd name="connsiteY7" fmla="*/ 4649002 h 4947385"/>
              <a:gd name="connsiteX8" fmla="*/ 1379137 w 4703513"/>
              <a:gd name="connsiteY8" fmla="*/ 4639377 h 4947385"/>
              <a:gd name="connsiteX9" fmla="*/ 1340636 w 4703513"/>
              <a:gd name="connsiteY9" fmla="*/ 4610501 h 4947385"/>
              <a:gd name="connsiteX10" fmla="*/ 1311760 w 4703513"/>
              <a:gd name="connsiteY10" fmla="*/ 4581625 h 4947385"/>
              <a:gd name="connsiteX11" fmla="*/ 1282884 w 4703513"/>
              <a:gd name="connsiteY11" fmla="*/ 4572000 h 4947385"/>
              <a:gd name="connsiteX12" fmla="*/ 1234758 w 4703513"/>
              <a:gd name="connsiteY12" fmla="*/ 4514248 h 4947385"/>
              <a:gd name="connsiteX13" fmla="*/ 1196257 w 4703513"/>
              <a:gd name="connsiteY13" fmla="*/ 4456497 h 4947385"/>
              <a:gd name="connsiteX14" fmla="*/ 1167381 w 4703513"/>
              <a:gd name="connsiteY14" fmla="*/ 4427621 h 4947385"/>
              <a:gd name="connsiteX15" fmla="*/ 1138505 w 4703513"/>
              <a:gd name="connsiteY15" fmla="*/ 4389120 h 4947385"/>
              <a:gd name="connsiteX16" fmla="*/ 1109629 w 4703513"/>
              <a:gd name="connsiteY16" fmla="*/ 4369870 h 4947385"/>
              <a:gd name="connsiteX17" fmla="*/ 1071128 w 4703513"/>
              <a:gd name="connsiteY17" fmla="*/ 4312118 h 4947385"/>
              <a:gd name="connsiteX18" fmla="*/ 1061503 w 4703513"/>
              <a:gd name="connsiteY18" fmla="*/ 4283242 h 4947385"/>
              <a:gd name="connsiteX19" fmla="*/ 1032627 w 4703513"/>
              <a:gd name="connsiteY19" fmla="*/ 4263992 h 4947385"/>
              <a:gd name="connsiteX20" fmla="*/ 946000 w 4703513"/>
              <a:gd name="connsiteY20" fmla="*/ 4186990 h 4947385"/>
              <a:gd name="connsiteX21" fmla="*/ 917124 w 4703513"/>
              <a:gd name="connsiteY21" fmla="*/ 4177364 h 4947385"/>
              <a:gd name="connsiteX22" fmla="*/ 753495 w 4703513"/>
              <a:gd name="connsiteY22" fmla="*/ 4206240 h 4947385"/>
              <a:gd name="connsiteX23" fmla="*/ 724619 w 4703513"/>
              <a:gd name="connsiteY23" fmla="*/ 4235116 h 4947385"/>
              <a:gd name="connsiteX24" fmla="*/ 676493 w 4703513"/>
              <a:gd name="connsiteY24" fmla="*/ 4225491 h 4947385"/>
              <a:gd name="connsiteX25" fmla="*/ 647617 w 4703513"/>
              <a:gd name="connsiteY25" fmla="*/ 4215865 h 4947385"/>
              <a:gd name="connsiteX26" fmla="*/ 580240 w 4703513"/>
              <a:gd name="connsiteY26" fmla="*/ 4206240 h 4947385"/>
              <a:gd name="connsiteX27" fmla="*/ 560989 w 4703513"/>
              <a:gd name="connsiteY27" fmla="*/ 4177364 h 4947385"/>
              <a:gd name="connsiteX28" fmla="*/ 522488 w 4703513"/>
              <a:gd name="connsiteY28" fmla="*/ 4119613 h 4947385"/>
              <a:gd name="connsiteX29" fmla="*/ 445486 w 4703513"/>
              <a:gd name="connsiteY29" fmla="*/ 4100362 h 4947385"/>
              <a:gd name="connsiteX30" fmla="*/ 416610 w 4703513"/>
              <a:gd name="connsiteY30" fmla="*/ 4090737 h 4947385"/>
              <a:gd name="connsiteX31" fmla="*/ 329983 w 4703513"/>
              <a:gd name="connsiteY31" fmla="*/ 4013735 h 4947385"/>
              <a:gd name="connsiteX32" fmla="*/ 301107 w 4703513"/>
              <a:gd name="connsiteY32" fmla="*/ 4004110 h 4947385"/>
              <a:gd name="connsiteX33" fmla="*/ 272231 w 4703513"/>
              <a:gd name="connsiteY33" fmla="*/ 3984859 h 4947385"/>
              <a:gd name="connsiteX34" fmla="*/ 214480 w 4703513"/>
              <a:gd name="connsiteY34" fmla="*/ 3936733 h 4947385"/>
              <a:gd name="connsiteX35" fmla="*/ 156728 w 4703513"/>
              <a:gd name="connsiteY35" fmla="*/ 3907857 h 4947385"/>
              <a:gd name="connsiteX36" fmla="*/ 118227 w 4703513"/>
              <a:gd name="connsiteY36" fmla="*/ 3850105 h 4947385"/>
              <a:gd name="connsiteX37" fmla="*/ 98977 w 4703513"/>
              <a:gd name="connsiteY37" fmla="*/ 3792354 h 4947385"/>
              <a:gd name="connsiteX38" fmla="*/ 41225 w 4703513"/>
              <a:gd name="connsiteY38" fmla="*/ 3744227 h 4947385"/>
              <a:gd name="connsiteX39" fmla="*/ 21975 w 4703513"/>
              <a:gd name="connsiteY39" fmla="*/ 3715352 h 4947385"/>
              <a:gd name="connsiteX40" fmla="*/ 31600 w 4703513"/>
              <a:gd name="connsiteY40" fmla="*/ 3599848 h 4947385"/>
              <a:gd name="connsiteX41" fmla="*/ 224105 w 4703513"/>
              <a:gd name="connsiteY41" fmla="*/ 3590223 h 4947385"/>
              <a:gd name="connsiteX42" fmla="*/ 252981 w 4703513"/>
              <a:gd name="connsiteY42" fmla="*/ 3484345 h 4947385"/>
              <a:gd name="connsiteX43" fmla="*/ 262606 w 4703513"/>
              <a:gd name="connsiteY43" fmla="*/ 3359217 h 4947385"/>
              <a:gd name="connsiteX44" fmla="*/ 272231 w 4703513"/>
              <a:gd name="connsiteY44" fmla="*/ 3330341 h 4947385"/>
              <a:gd name="connsiteX45" fmla="*/ 301107 w 4703513"/>
              <a:gd name="connsiteY45" fmla="*/ 3311091 h 4947385"/>
              <a:gd name="connsiteX46" fmla="*/ 329983 w 4703513"/>
              <a:gd name="connsiteY46" fmla="*/ 3166712 h 4947385"/>
              <a:gd name="connsiteX47" fmla="*/ 339608 w 4703513"/>
              <a:gd name="connsiteY47" fmla="*/ 3137836 h 4947385"/>
              <a:gd name="connsiteX48" fmla="*/ 349234 w 4703513"/>
              <a:gd name="connsiteY48" fmla="*/ 3099335 h 4947385"/>
              <a:gd name="connsiteX49" fmla="*/ 358859 w 4703513"/>
              <a:gd name="connsiteY49" fmla="*/ 3070459 h 4947385"/>
              <a:gd name="connsiteX50" fmla="*/ 368484 w 4703513"/>
              <a:gd name="connsiteY50" fmla="*/ 3031958 h 4947385"/>
              <a:gd name="connsiteX51" fmla="*/ 397360 w 4703513"/>
              <a:gd name="connsiteY51" fmla="*/ 3022333 h 4947385"/>
              <a:gd name="connsiteX52" fmla="*/ 435861 w 4703513"/>
              <a:gd name="connsiteY52" fmla="*/ 3012707 h 4947385"/>
              <a:gd name="connsiteX53" fmla="*/ 464737 w 4703513"/>
              <a:gd name="connsiteY53" fmla="*/ 3003082 h 4947385"/>
              <a:gd name="connsiteX54" fmla="*/ 512863 w 4703513"/>
              <a:gd name="connsiteY54" fmla="*/ 2993457 h 4947385"/>
              <a:gd name="connsiteX55" fmla="*/ 541739 w 4703513"/>
              <a:gd name="connsiteY55" fmla="*/ 2974206 h 4947385"/>
              <a:gd name="connsiteX56" fmla="*/ 580240 w 4703513"/>
              <a:gd name="connsiteY56" fmla="*/ 2916455 h 4947385"/>
              <a:gd name="connsiteX57" fmla="*/ 580240 w 4703513"/>
              <a:gd name="connsiteY57" fmla="*/ 2820202 h 4947385"/>
              <a:gd name="connsiteX58" fmla="*/ 551364 w 4703513"/>
              <a:gd name="connsiteY58" fmla="*/ 2810577 h 4947385"/>
              <a:gd name="connsiteX59" fmla="*/ 541739 w 4703513"/>
              <a:gd name="connsiteY59" fmla="*/ 2521819 h 4947385"/>
              <a:gd name="connsiteX60" fmla="*/ 570615 w 4703513"/>
              <a:gd name="connsiteY60" fmla="*/ 2512194 h 4947385"/>
              <a:gd name="connsiteX61" fmla="*/ 599490 w 4703513"/>
              <a:gd name="connsiteY61" fmla="*/ 2492943 h 4947385"/>
              <a:gd name="connsiteX62" fmla="*/ 628366 w 4703513"/>
              <a:gd name="connsiteY62" fmla="*/ 2483318 h 4947385"/>
              <a:gd name="connsiteX63" fmla="*/ 686118 w 4703513"/>
              <a:gd name="connsiteY63" fmla="*/ 2444817 h 4947385"/>
              <a:gd name="connsiteX64" fmla="*/ 705368 w 4703513"/>
              <a:gd name="connsiteY64" fmla="*/ 2415941 h 4947385"/>
              <a:gd name="connsiteX65" fmla="*/ 763120 w 4703513"/>
              <a:gd name="connsiteY65" fmla="*/ 2377440 h 4947385"/>
              <a:gd name="connsiteX66" fmla="*/ 1003751 w 4703513"/>
              <a:gd name="connsiteY66" fmla="*/ 2377440 h 4947385"/>
              <a:gd name="connsiteX67" fmla="*/ 1032627 w 4703513"/>
              <a:gd name="connsiteY67" fmla="*/ 2367815 h 4947385"/>
              <a:gd name="connsiteX68" fmla="*/ 1080754 w 4703513"/>
              <a:gd name="connsiteY68" fmla="*/ 2319688 h 4947385"/>
              <a:gd name="connsiteX69" fmla="*/ 1109629 w 4703513"/>
              <a:gd name="connsiteY69" fmla="*/ 2338939 h 4947385"/>
              <a:gd name="connsiteX70" fmla="*/ 1128880 w 4703513"/>
              <a:gd name="connsiteY70" fmla="*/ 2396691 h 4947385"/>
              <a:gd name="connsiteX71" fmla="*/ 1138505 w 4703513"/>
              <a:gd name="connsiteY71" fmla="*/ 2425566 h 4947385"/>
              <a:gd name="connsiteX72" fmla="*/ 1177006 w 4703513"/>
              <a:gd name="connsiteY72" fmla="*/ 2483318 h 4947385"/>
              <a:gd name="connsiteX73" fmla="*/ 1205882 w 4703513"/>
              <a:gd name="connsiteY73" fmla="*/ 2541070 h 4947385"/>
              <a:gd name="connsiteX74" fmla="*/ 1215507 w 4703513"/>
              <a:gd name="connsiteY74" fmla="*/ 2569945 h 4947385"/>
              <a:gd name="connsiteX75" fmla="*/ 1282884 w 4703513"/>
              <a:gd name="connsiteY75" fmla="*/ 2569945 h 4947385"/>
              <a:gd name="connsiteX76" fmla="*/ 1273259 w 4703513"/>
              <a:gd name="connsiteY76" fmla="*/ 2492943 h 4947385"/>
              <a:gd name="connsiteX77" fmla="*/ 1302135 w 4703513"/>
              <a:gd name="connsiteY77" fmla="*/ 2406316 h 4947385"/>
              <a:gd name="connsiteX78" fmla="*/ 1331010 w 4703513"/>
              <a:gd name="connsiteY78" fmla="*/ 2377440 h 4947385"/>
              <a:gd name="connsiteX79" fmla="*/ 1359886 w 4703513"/>
              <a:gd name="connsiteY79" fmla="*/ 2367815 h 4947385"/>
              <a:gd name="connsiteX80" fmla="*/ 1436888 w 4703513"/>
              <a:gd name="connsiteY80" fmla="*/ 2300438 h 4947385"/>
              <a:gd name="connsiteX81" fmla="*/ 1465764 w 4703513"/>
              <a:gd name="connsiteY81" fmla="*/ 2204185 h 4947385"/>
              <a:gd name="connsiteX82" fmla="*/ 1504265 w 4703513"/>
              <a:gd name="connsiteY82" fmla="*/ 2194560 h 4947385"/>
              <a:gd name="connsiteX83" fmla="*/ 1533141 w 4703513"/>
              <a:gd name="connsiteY83" fmla="*/ 2175310 h 4947385"/>
              <a:gd name="connsiteX84" fmla="*/ 1581267 w 4703513"/>
              <a:gd name="connsiteY84" fmla="*/ 2127183 h 4947385"/>
              <a:gd name="connsiteX85" fmla="*/ 1619768 w 4703513"/>
              <a:gd name="connsiteY85" fmla="*/ 2069432 h 4947385"/>
              <a:gd name="connsiteX86" fmla="*/ 1629394 w 4703513"/>
              <a:gd name="connsiteY86" fmla="*/ 2040556 h 4947385"/>
              <a:gd name="connsiteX87" fmla="*/ 1648644 w 4703513"/>
              <a:gd name="connsiteY87" fmla="*/ 2011680 h 4947385"/>
              <a:gd name="connsiteX88" fmla="*/ 1696770 w 4703513"/>
              <a:gd name="connsiteY88" fmla="*/ 1925053 h 4947385"/>
              <a:gd name="connsiteX89" fmla="*/ 1725646 w 4703513"/>
              <a:gd name="connsiteY89" fmla="*/ 1915427 h 4947385"/>
              <a:gd name="connsiteX90" fmla="*/ 1744897 w 4703513"/>
              <a:gd name="connsiteY90" fmla="*/ 1944303 h 4947385"/>
              <a:gd name="connsiteX91" fmla="*/ 1754522 w 4703513"/>
              <a:gd name="connsiteY91" fmla="*/ 1973179 h 4947385"/>
              <a:gd name="connsiteX92" fmla="*/ 1783398 w 4703513"/>
              <a:gd name="connsiteY92" fmla="*/ 2002055 h 4947385"/>
              <a:gd name="connsiteX93" fmla="*/ 1802648 w 4703513"/>
              <a:gd name="connsiteY93" fmla="*/ 2030931 h 4947385"/>
              <a:gd name="connsiteX94" fmla="*/ 1860400 w 4703513"/>
              <a:gd name="connsiteY94" fmla="*/ 2059806 h 4947385"/>
              <a:gd name="connsiteX95" fmla="*/ 1947027 w 4703513"/>
              <a:gd name="connsiteY95" fmla="*/ 2098307 h 4947385"/>
              <a:gd name="connsiteX96" fmla="*/ 2024029 w 4703513"/>
              <a:gd name="connsiteY96" fmla="*/ 2127183 h 4947385"/>
              <a:gd name="connsiteX97" fmla="*/ 2052905 w 4703513"/>
              <a:gd name="connsiteY97" fmla="*/ 2146434 h 4947385"/>
              <a:gd name="connsiteX98" fmla="*/ 2062530 w 4703513"/>
              <a:gd name="connsiteY98" fmla="*/ 2117558 h 4947385"/>
              <a:gd name="connsiteX99" fmla="*/ 2052905 w 4703513"/>
              <a:gd name="connsiteY99" fmla="*/ 2059806 h 4947385"/>
              <a:gd name="connsiteX100" fmla="*/ 2081781 w 4703513"/>
              <a:gd name="connsiteY100" fmla="*/ 2050181 h 4947385"/>
              <a:gd name="connsiteX101" fmla="*/ 2120282 w 4703513"/>
              <a:gd name="connsiteY101" fmla="*/ 1982804 h 4947385"/>
              <a:gd name="connsiteX102" fmla="*/ 2139533 w 4703513"/>
              <a:gd name="connsiteY102" fmla="*/ 1944303 h 4947385"/>
              <a:gd name="connsiteX103" fmla="*/ 2120282 w 4703513"/>
              <a:gd name="connsiteY103" fmla="*/ 1857676 h 4947385"/>
              <a:gd name="connsiteX104" fmla="*/ 2081781 w 4703513"/>
              <a:gd name="connsiteY104" fmla="*/ 1848051 h 4947385"/>
              <a:gd name="connsiteX105" fmla="*/ 2139533 w 4703513"/>
              <a:gd name="connsiteY105" fmla="*/ 1722922 h 4947385"/>
              <a:gd name="connsiteX106" fmla="*/ 2197284 w 4703513"/>
              <a:gd name="connsiteY106" fmla="*/ 1713297 h 4947385"/>
              <a:gd name="connsiteX107" fmla="*/ 2168408 w 4703513"/>
              <a:gd name="connsiteY107" fmla="*/ 1511166 h 4947385"/>
              <a:gd name="connsiteX108" fmla="*/ 2139533 w 4703513"/>
              <a:gd name="connsiteY108" fmla="*/ 1501541 h 4947385"/>
              <a:gd name="connsiteX109" fmla="*/ 2110657 w 4703513"/>
              <a:gd name="connsiteY109" fmla="*/ 1472665 h 4947385"/>
              <a:gd name="connsiteX110" fmla="*/ 2081781 w 4703513"/>
              <a:gd name="connsiteY110" fmla="*/ 1376413 h 4947385"/>
              <a:gd name="connsiteX111" fmla="*/ 2052905 w 4703513"/>
              <a:gd name="connsiteY111" fmla="*/ 1347537 h 4947385"/>
              <a:gd name="connsiteX112" fmla="*/ 2043280 w 4703513"/>
              <a:gd name="connsiteY112" fmla="*/ 1203158 h 4947385"/>
              <a:gd name="connsiteX113" fmla="*/ 2072156 w 4703513"/>
              <a:gd name="connsiteY113" fmla="*/ 1174282 h 4947385"/>
              <a:gd name="connsiteX114" fmla="*/ 2091406 w 4703513"/>
              <a:gd name="connsiteY114" fmla="*/ 1145406 h 4947385"/>
              <a:gd name="connsiteX115" fmla="*/ 2149158 w 4703513"/>
              <a:gd name="connsiteY115" fmla="*/ 1106905 h 4947385"/>
              <a:gd name="connsiteX116" fmla="*/ 2206909 w 4703513"/>
              <a:gd name="connsiteY116" fmla="*/ 1078030 h 4947385"/>
              <a:gd name="connsiteX117" fmla="*/ 2274286 w 4703513"/>
              <a:gd name="connsiteY117" fmla="*/ 1001027 h 4947385"/>
              <a:gd name="connsiteX118" fmla="*/ 2312787 w 4703513"/>
              <a:gd name="connsiteY118" fmla="*/ 943276 h 4947385"/>
              <a:gd name="connsiteX119" fmla="*/ 2322413 w 4703513"/>
              <a:gd name="connsiteY119" fmla="*/ 914400 h 4947385"/>
              <a:gd name="connsiteX120" fmla="*/ 2360914 w 4703513"/>
              <a:gd name="connsiteY120" fmla="*/ 856648 h 4947385"/>
              <a:gd name="connsiteX121" fmla="*/ 2380164 w 4703513"/>
              <a:gd name="connsiteY121" fmla="*/ 798897 h 4947385"/>
              <a:gd name="connsiteX122" fmla="*/ 2399415 w 4703513"/>
              <a:gd name="connsiteY122" fmla="*/ 702644 h 4947385"/>
              <a:gd name="connsiteX123" fmla="*/ 2370539 w 4703513"/>
              <a:gd name="connsiteY123" fmla="*/ 539015 h 4947385"/>
              <a:gd name="connsiteX124" fmla="*/ 2341663 w 4703513"/>
              <a:gd name="connsiteY124" fmla="*/ 519764 h 4947385"/>
              <a:gd name="connsiteX125" fmla="*/ 2341663 w 4703513"/>
              <a:gd name="connsiteY125" fmla="*/ 394636 h 4947385"/>
              <a:gd name="connsiteX126" fmla="*/ 2380164 w 4703513"/>
              <a:gd name="connsiteY126" fmla="*/ 385011 h 4947385"/>
              <a:gd name="connsiteX127" fmla="*/ 2399415 w 4703513"/>
              <a:gd name="connsiteY127" fmla="*/ 356135 h 4947385"/>
              <a:gd name="connsiteX128" fmla="*/ 2437916 w 4703513"/>
              <a:gd name="connsiteY128" fmla="*/ 67377 h 4947385"/>
              <a:gd name="connsiteX129" fmla="*/ 2582295 w 4703513"/>
              <a:gd name="connsiteY129" fmla="*/ 115503 h 4947385"/>
              <a:gd name="connsiteX130" fmla="*/ 2601545 w 4703513"/>
              <a:gd name="connsiteY130" fmla="*/ 86627 h 4947385"/>
              <a:gd name="connsiteX131" fmla="*/ 2611170 w 4703513"/>
              <a:gd name="connsiteY131" fmla="*/ 57752 h 4947385"/>
              <a:gd name="connsiteX132" fmla="*/ 2649671 w 4703513"/>
              <a:gd name="connsiteY132" fmla="*/ 0 h 4947385"/>
              <a:gd name="connsiteX133" fmla="*/ 2717048 w 4703513"/>
              <a:gd name="connsiteY133" fmla="*/ 9625 h 4947385"/>
              <a:gd name="connsiteX134" fmla="*/ 2736299 w 4703513"/>
              <a:gd name="connsiteY134" fmla="*/ 67377 h 4947385"/>
              <a:gd name="connsiteX135" fmla="*/ 2726674 w 4703513"/>
              <a:gd name="connsiteY135" fmla="*/ 144379 h 4947385"/>
              <a:gd name="connsiteX136" fmla="*/ 2697798 w 4703513"/>
              <a:gd name="connsiteY136" fmla="*/ 154004 h 4947385"/>
              <a:gd name="connsiteX137" fmla="*/ 2630421 w 4703513"/>
              <a:gd name="connsiteY137" fmla="*/ 173255 h 4947385"/>
              <a:gd name="connsiteX138" fmla="*/ 2640046 w 4703513"/>
              <a:gd name="connsiteY138" fmla="*/ 202131 h 4947385"/>
              <a:gd name="connsiteX139" fmla="*/ 2668922 w 4703513"/>
              <a:gd name="connsiteY139" fmla="*/ 211756 h 4947385"/>
              <a:gd name="connsiteX140" fmla="*/ 2803676 w 4703513"/>
              <a:gd name="connsiteY140" fmla="*/ 240632 h 4947385"/>
              <a:gd name="connsiteX141" fmla="*/ 2832551 w 4703513"/>
              <a:gd name="connsiteY141" fmla="*/ 298383 h 4947385"/>
              <a:gd name="connsiteX142" fmla="*/ 2842177 w 4703513"/>
              <a:gd name="connsiteY142" fmla="*/ 327259 h 4947385"/>
              <a:gd name="connsiteX143" fmla="*/ 2861427 w 4703513"/>
              <a:gd name="connsiteY143" fmla="*/ 356135 h 4947385"/>
              <a:gd name="connsiteX144" fmla="*/ 2880678 w 4703513"/>
              <a:gd name="connsiteY144" fmla="*/ 413886 h 4947385"/>
              <a:gd name="connsiteX145" fmla="*/ 2899928 w 4703513"/>
              <a:gd name="connsiteY145" fmla="*/ 481263 h 4947385"/>
              <a:gd name="connsiteX146" fmla="*/ 2976930 w 4703513"/>
              <a:gd name="connsiteY146" fmla="*/ 683394 h 4947385"/>
              <a:gd name="connsiteX147" fmla="*/ 3005806 w 4703513"/>
              <a:gd name="connsiteY147" fmla="*/ 693019 h 4947385"/>
              <a:gd name="connsiteX148" fmla="*/ 2976930 w 4703513"/>
              <a:gd name="connsiteY148" fmla="*/ 847023 h 4947385"/>
              <a:gd name="connsiteX149" fmla="*/ 2948055 w 4703513"/>
              <a:gd name="connsiteY149" fmla="*/ 875899 h 4947385"/>
              <a:gd name="connsiteX150" fmla="*/ 2938429 w 4703513"/>
              <a:gd name="connsiteY150" fmla="*/ 1010653 h 4947385"/>
              <a:gd name="connsiteX151" fmla="*/ 2967305 w 4703513"/>
              <a:gd name="connsiteY151" fmla="*/ 1029903 h 4947385"/>
              <a:gd name="connsiteX152" fmla="*/ 3025057 w 4703513"/>
              <a:gd name="connsiteY152" fmla="*/ 1145406 h 4947385"/>
              <a:gd name="connsiteX153" fmla="*/ 3034682 w 4703513"/>
              <a:gd name="connsiteY153" fmla="*/ 1174282 h 4947385"/>
              <a:gd name="connsiteX154" fmla="*/ 3044307 w 4703513"/>
              <a:gd name="connsiteY154" fmla="*/ 1222408 h 4947385"/>
              <a:gd name="connsiteX155" fmla="*/ 3063558 w 4703513"/>
              <a:gd name="connsiteY155" fmla="*/ 1280160 h 4947385"/>
              <a:gd name="connsiteX156" fmla="*/ 3053933 w 4703513"/>
              <a:gd name="connsiteY156" fmla="*/ 1501541 h 4947385"/>
              <a:gd name="connsiteX157" fmla="*/ 3025057 w 4703513"/>
              <a:gd name="connsiteY157" fmla="*/ 1559293 h 4947385"/>
              <a:gd name="connsiteX158" fmla="*/ 2996181 w 4703513"/>
              <a:gd name="connsiteY158" fmla="*/ 1617044 h 4947385"/>
              <a:gd name="connsiteX159" fmla="*/ 2976930 w 4703513"/>
              <a:gd name="connsiteY159" fmla="*/ 1684421 h 4947385"/>
              <a:gd name="connsiteX160" fmla="*/ 2938429 w 4703513"/>
              <a:gd name="connsiteY160" fmla="*/ 1742173 h 4947385"/>
              <a:gd name="connsiteX161" fmla="*/ 2909554 w 4703513"/>
              <a:gd name="connsiteY161" fmla="*/ 1828800 h 4947385"/>
              <a:gd name="connsiteX162" fmla="*/ 2899928 w 4703513"/>
              <a:gd name="connsiteY162" fmla="*/ 1857676 h 4947385"/>
              <a:gd name="connsiteX163" fmla="*/ 2909554 w 4703513"/>
              <a:gd name="connsiteY163" fmla="*/ 1944303 h 4947385"/>
              <a:gd name="connsiteX164" fmla="*/ 2938429 w 4703513"/>
              <a:gd name="connsiteY164" fmla="*/ 1963554 h 4947385"/>
              <a:gd name="connsiteX165" fmla="*/ 2986556 w 4703513"/>
              <a:gd name="connsiteY165" fmla="*/ 2021305 h 4947385"/>
              <a:gd name="connsiteX166" fmla="*/ 3044307 w 4703513"/>
              <a:gd name="connsiteY166" fmla="*/ 2050181 h 4947385"/>
              <a:gd name="connsiteX167" fmla="*/ 3159810 w 4703513"/>
              <a:gd name="connsiteY167" fmla="*/ 2002055 h 4947385"/>
              <a:gd name="connsiteX168" fmla="*/ 3169436 w 4703513"/>
              <a:gd name="connsiteY168" fmla="*/ 1973179 h 4947385"/>
              <a:gd name="connsiteX169" fmla="*/ 3179061 w 4703513"/>
              <a:gd name="connsiteY169" fmla="*/ 1915427 h 4947385"/>
              <a:gd name="connsiteX170" fmla="*/ 3342690 w 4703513"/>
              <a:gd name="connsiteY170" fmla="*/ 1886552 h 4947385"/>
              <a:gd name="connsiteX171" fmla="*/ 3429318 w 4703513"/>
              <a:gd name="connsiteY171" fmla="*/ 1867301 h 4947385"/>
              <a:gd name="connsiteX172" fmla="*/ 3458194 w 4703513"/>
              <a:gd name="connsiteY172" fmla="*/ 1857676 h 4947385"/>
              <a:gd name="connsiteX173" fmla="*/ 3525570 w 4703513"/>
              <a:gd name="connsiteY173" fmla="*/ 1867301 h 4947385"/>
              <a:gd name="connsiteX174" fmla="*/ 3544821 w 4703513"/>
              <a:gd name="connsiteY174" fmla="*/ 1925053 h 4947385"/>
              <a:gd name="connsiteX175" fmla="*/ 3554446 w 4703513"/>
              <a:gd name="connsiteY175" fmla="*/ 2021305 h 4947385"/>
              <a:gd name="connsiteX176" fmla="*/ 3621823 w 4703513"/>
              <a:gd name="connsiteY176" fmla="*/ 1973179 h 4947385"/>
              <a:gd name="connsiteX177" fmla="*/ 3641074 w 4703513"/>
              <a:gd name="connsiteY177" fmla="*/ 1915427 h 4947385"/>
              <a:gd name="connsiteX178" fmla="*/ 3679575 w 4703513"/>
              <a:gd name="connsiteY178" fmla="*/ 1848051 h 4947385"/>
              <a:gd name="connsiteX179" fmla="*/ 3689200 w 4703513"/>
              <a:gd name="connsiteY179" fmla="*/ 1819175 h 4947385"/>
              <a:gd name="connsiteX180" fmla="*/ 3737326 w 4703513"/>
              <a:gd name="connsiteY180" fmla="*/ 1761423 h 4947385"/>
              <a:gd name="connsiteX181" fmla="*/ 3775827 w 4703513"/>
              <a:gd name="connsiteY181" fmla="*/ 1713297 h 4947385"/>
              <a:gd name="connsiteX182" fmla="*/ 3785453 w 4703513"/>
              <a:gd name="connsiteY182" fmla="*/ 1684421 h 4947385"/>
              <a:gd name="connsiteX183" fmla="*/ 3843204 w 4703513"/>
              <a:gd name="connsiteY183" fmla="*/ 1636295 h 4947385"/>
              <a:gd name="connsiteX184" fmla="*/ 3862455 w 4703513"/>
              <a:gd name="connsiteY184" fmla="*/ 1607419 h 4947385"/>
              <a:gd name="connsiteX185" fmla="*/ 3872080 w 4703513"/>
              <a:gd name="connsiteY185" fmla="*/ 1578543 h 4947385"/>
              <a:gd name="connsiteX186" fmla="*/ 3910581 w 4703513"/>
              <a:gd name="connsiteY186" fmla="*/ 1520792 h 4947385"/>
              <a:gd name="connsiteX187" fmla="*/ 3939457 w 4703513"/>
              <a:gd name="connsiteY187" fmla="*/ 1463040 h 4947385"/>
              <a:gd name="connsiteX188" fmla="*/ 3968333 w 4703513"/>
              <a:gd name="connsiteY188" fmla="*/ 1405288 h 4947385"/>
              <a:gd name="connsiteX189" fmla="*/ 4074210 w 4703513"/>
              <a:gd name="connsiteY189" fmla="*/ 1376413 h 4947385"/>
              <a:gd name="connsiteX190" fmla="*/ 4180088 w 4703513"/>
              <a:gd name="connsiteY190" fmla="*/ 1386038 h 4947385"/>
              <a:gd name="connsiteX191" fmla="*/ 4218589 w 4703513"/>
              <a:gd name="connsiteY191" fmla="*/ 1405288 h 4947385"/>
              <a:gd name="connsiteX192" fmla="*/ 4276341 w 4703513"/>
              <a:gd name="connsiteY192" fmla="*/ 1443790 h 4947385"/>
              <a:gd name="connsiteX193" fmla="*/ 4305217 w 4703513"/>
              <a:gd name="connsiteY193" fmla="*/ 1463040 h 4947385"/>
              <a:gd name="connsiteX194" fmla="*/ 4334093 w 4703513"/>
              <a:gd name="connsiteY194" fmla="*/ 1472665 h 4947385"/>
              <a:gd name="connsiteX195" fmla="*/ 4362968 w 4703513"/>
              <a:gd name="connsiteY195" fmla="*/ 1491916 h 4947385"/>
              <a:gd name="connsiteX196" fmla="*/ 4382219 w 4703513"/>
              <a:gd name="connsiteY196" fmla="*/ 1520792 h 4947385"/>
              <a:gd name="connsiteX197" fmla="*/ 4314842 w 4703513"/>
              <a:gd name="connsiteY197" fmla="*/ 1530417 h 4947385"/>
              <a:gd name="connsiteX198" fmla="*/ 4285966 w 4703513"/>
              <a:gd name="connsiteY198" fmla="*/ 1549667 h 4947385"/>
              <a:gd name="connsiteX199" fmla="*/ 4285966 w 4703513"/>
              <a:gd name="connsiteY199" fmla="*/ 1645920 h 4947385"/>
              <a:gd name="connsiteX200" fmla="*/ 4314842 w 4703513"/>
              <a:gd name="connsiteY200" fmla="*/ 1665171 h 4947385"/>
              <a:gd name="connsiteX201" fmla="*/ 4372594 w 4703513"/>
              <a:gd name="connsiteY201" fmla="*/ 1684421 h 4947385"/>
              <a:gd name="connsiteX202" fmla="*/ 4401469 w 4703513"/>
              <a:gd name="connsiteY202" fmla="*/ 1694046 h 4947385"/>
              <a:gd name="connsiteX203" fmla="*/ 4430345 w 4703513"/>
              <a:gd name="connsiteY203" fmla="*/ 1703672 h 4947385"/>
              <a:gd name="connsiteX204" fmla="*/ 4459221 w 4703513"/>
              <a:gd name="connsiteY204" fmla="*/ 1713297 h 4947385"/>
              <a:gd name="connsiteX205" fmla="*/ 4545848 w 4703513"/>
              <a:gd name="connsiteY205" fmla="*/ 1703672 h 4947385"/>
              <a:gd name="connsiteX206" fmla="*/ 4574724 w 4703513"/>
              <a:gd name="connsiteY206" fmla="*/ 1694046 h 4947385"/>
              <a:gd name="connsiteX207" fmla="*/ 4584349 w 4703513"/>
              <a:gd name="connsiteY207" fmla="*/ 1722922 h 4947385"/>
              <a:gd name="connsiteX208" fmla="*/ 4603600 w 4703513"/>
              <a:gd name="connsiteY208" fmla="*/ 1751798 h 4947385"/>
              <a:gd name="connsiteX209" fmla="*/ 4642101 w 4703513"/>
              <a:gd name="connsiteY209" fmla="*/ 1857676 h 4947385"/>
              <a:gd name="connsiteX210" fmla="*/ 4651726 w 4703513"/>
              <a:gd name="connsiteY210" fmla="*/ 1886552 h 4947385"/>
              <a:gd name="connsiteX211" fmla="*/ 4680602 w 4703513"/>
              <a:gd name="connsiteY211" fmla="*/ 1944303 h 4947385"/>
              <a:gd name="connsiteX212" fmla="*/ 4690227 w 4703513"/>
              <a:gd name="connsiteY212" fmla="*/ 2021305 h 4947385"/>
              <a:gd name="connsiteX213" fmla="*/ 4690227 w 4703513"/>
              <a:gd name="connsiteY213" fmla="*/ 2098307 h 4947385"/>
              <a:gd name="connsiteX214" fmla="*/ 4651726 w 4703513"/>
              <a:gd name="connsiteY214" fmla="*/ 2107933 h 4947385"/>
              <a:gd name="connsiteX215" fmla="*/ 4555474 w 4703513"/>
              <a:gd name="connsiteY215" fmla="*/ 2117558 h 4947385"/>
              <a:gd name="connsiteX216" fmla="*/ 4497722 w 4703513"/>
              <a:gd name="connsiteY216" fmla="*/ 2136808 h 4947385"/>
              <a:gd name="connsiteX217" fmla="*/ 4478471 w 4703513"/>
              <a:gd name="connsiteY217" fmla="*/ 2223436 h 4947385"/>
              <a:gd name="connsiteX218" fmla="*/ 4468846 w 4703513"/>
              <a:gd name="connsiteY218" fmla="*/ 2252312 h 4947385"/>
              <a:gd name="connsiteX219" fmla="*/ 4459221 w 4703513"/>
              <a:gd name="connsiteY219" fmla="*/ 2290813 h 4947385"/>
              <a:gd name="connsiteX220" fmla="*/ 4439970 w 4703513"/>
              <a:gd name="connsiteY220" fmla="*/ 2348564 h 4947385"/>
              <a:gd name="connsiteX221" fmla="*/ 4449596 w 4703513"/>
              <a:gd name="connsiteY221" fmla="*/ 2444817 h 4947385"/>
              <a:gd name="connsiteX222" fmla="*/ 4468846 w 4703513"/>
              <a:gd name="connsiteY222" fmla="*/ 2502568 h 4947385"/>
              <a:gd name="connsiteX223" fmla="*/ 4497722 w 4703513"/>
              <a:gd name="connsiteY223" fmla="*/ 2521819 h 4947385"/>
              <a:gd name="connsiteX224" fmla="*/ 4555474 w 4703513"/>
              <a:gd name="connsiteY224" fmla="*/ 2569945 h 4947385"/>
              <a:gd name="connsiteX225" fmla="*/ 4565099 w 4703513"/>
              <a:gd name="connsiteY225" fmla="*/ 2733575 h 4947385"/>
              <a:gd name="connsiteX226" fmla="*/ 4497722 w 4703513"/>
              <a:gd name="connsiteY226" fmla="*/ 2743200 h 4947385"/>
              <a:gd name="connsiteX227" fmla="*/ 4459221 w 4703513"/>
              <a:gd name="connsiteY227" fmla="*/ 2752825 h 4947385"/>
              <a:gd name="connsiteX228" fmla="*/ 4430345 w 4703513"/>
              <a:gd name="connsiteY228" fmla="*/ 2772076 h 4947385"/>
              <a:gd name="connsiteX229" fmla="*/ 4314842 w 4703513"/>
              <a:gd name="connsiteY229" fmla="*/ 2781701 h 4947385"/>
              <a:gd name="connsiteX230" fmla="*/ 4285966 w 4703513"/>
              <a:gd name="connsiteY230" fmla="*/ 2791326 h 4947385"/>
              <a:gd name="connsiteX231" fmla="*/ 4228215 w 4703513"/>
              <a:gd name="connsiteY231" fmla="*/ 2781701 h 4947385"/>
              <a:gd name="connsiteX232" fmla="*/ 4266716 w 4703513"/>
              <a:gd name="connsiteY232" fmla="*/ 2704699 h 4947385"/>
              <a:gd name="connsiteX233" fmla="*/ 4276341 w 4703513"/>
              <a:gd name="connsiteY233" fmla="*/ 2675823 h 4947385"/>
              <a:gd name="connsiteX234" fmla="*/ 4112711 w 4703513"/>
              <a:gd name="connsiteY234" fmla="*/ 2656573 h 4947385"/>
              <a:gd name="connsiteX235" fmla="*/ 4083836 w 4703513"/>
              <a:gd name="connsiteY235" fmla="*/ 2666198 h 4947385"/>
              <a:gd name="connsiteX236" fmla="*/ 4074210 w 4703513"/>
              <a:gd name="connsiteY236" fmla="*/ 2704699 h 4947385"/>
              <a:gd name="connsiteX237" fmla="*/ 4054960 w 4703513"/>
              <a:gd name="connsiteY237" fmla="*/ 2762451 h 4947385"/>
              <a:gd name="connsiteX238" fmla="*/ 4035709 w 4703513"/>
              <a:gd name="connsiteY238" fmla="*/ 2791326 h 4947385"/>
              <a:gd name="connsiteX239" fmla="*/ 3968333 w 4703513"/>
              <a:gd name="connsiteY239" fmla="*/ 2829827 h 4947385"/>
              <a:gd name="connsiteX240" fmla="*/ 3920206 w 4703513"/>
              <a:gd name="connsiteY240" fmla="*/ 2868328 h 4947385"/>
              <a:gd name="connsiteX241" fmla="*/ 3900956 w 4703513"/>
              <a:gd name="connsiteY241" fmla="*/ 2897204 h 4947385"/>
              <a:gd name="connsiteX242" fmla="*/ 3823954 w 4703513"/>
              <a:gd name="connsiteY242" fmla="*/ 2926080 h 4947385"/>
              <a:gd name="connsiteX243" fmla="*/ 3718076 w 4703513"/>
              <a:gd name="connsiteY243" fmla="*/ 2906830 h 4947385"/>
              <a:gd name="connsiteX244" fmla="*/ 3689200 w 4703513"/>
              <a:gd name="connsiteY244" fmla="*/ 2877954 h 4947385"/>
              <a:gd name="connsiteX245" fmla="*/ 3650699 w 4703513"/>
              <a:gd name="connsiteY245" fmla="*/ 2829827 h 4947385"/>
              <a:gd name="connsiteX246" fmla="*/ 3429318 w 4703513"/>
              <a:gd name="connsiteY246" fmla="*/ 2820202 h 4947385"/>
              <a:gd name="connsiteX247" fmla="*/ 3410067 w 4703513"/>
              <a:gd name="connsiteY247" fmla="*/ 2791326 h 4947385"/>
              <a:gd name="connsiteX248" fmla="*/ 3400442 w 4703513"/>
              <a:gd name="connsiteY248" fmla="*/ 2762451 h 4947385"/>
              <a:gd name="connsiteX249" fmla="*/ 3323440 w 4703513"/>
              <a:gd name="connsiteY249" fmla="*/ 2772076 h 4947385"/>
              <a:gd name="connsiteX250" fmla="*/ 3313815 w 4703513"/>
              <a:gd name="connsiteY250" fmla="*/ 2839453 h 4947385"/>
              <a:gd name="connsiteX251" fmla="*/ 3256063 w 4703513"/>
              <a:gd name="connsiteY251" fmla="*/ 2877954 h 4947385"/>
              <a:gd name="connsiteX252" fmla="*/ 3169436 w 4703513"/>
              <a:gd name="connsiteY252" fmla="*/ 2868328 h 4947385"/>
              <a:gd name="connsiteX253" fmla="*/ 3150185 w 4703513"/>
              <a:gd name="connsiteY253" fmla="*/ 2839453 h 4947385"/>
              <a:gd name="connsiteX254" fmla="*/ 3025057 w 4703513"/>
              <a:gd name="connsiteY254" fmla="*/ 2849078 h 4947385"/>
              <a:gd name="connsiteX255" fmla="*/ 3005806 w 4703513"/>
              <a:gd name="connsiteY255" fmla="*/ 2964581 h 4947385"/>
              <a:gd name="connsiteX256" fmla="*/ 2976930 w 4703513"/>
              <a:gd name="connsiteY256" fmla="*/ 2954956 h 4947385"/>
              <a:gd name="connsiteX257" fmla="*/ 2957680 w 4703513"/>
              <a:gd name="connsiteY257" fmla="*/ 2897204 h 4947385"/>
              <a:gd name="connsiteX258" fmla="*/ 2890303 w 4703513"/>
              <a:gd name="connsiteY258" fmla="*/ 2906830 h 4947385"/>
              <a:gd name="connsiteX259" fmla="*/ 2861427 w 4703513"/>
              <a:gd name="connsiteY259" fmla="*/ 2916455 h 4947385"/>
              <a:gd name="connsiteX260" fmla="*/ 2851802 w 4703513"/>
              <a:gd name="connsiteY260" fmla="*/ 2945331 h 4947385"/>
              <a:gd name="connsiteX261" fmla="*/ 2842177 w 4703513"/>
              <a:gd name="connsiteY261" fmla="*/ 2993457 h 4947385"/>
              <a:gd name="connsiteX262" fmla="*/ 2813301 w 4703513"/>
              <a:gd name="connsiteY262" fmla="*/ 3003082 h 4947385"/>
              <a:gd name="connsiteX263" fmla="*/ 2784425 w 4703513"/>
              <a:gd name="connsiteY263" fmla="*/ 3022333 h 4947385"/>
              <a:gd name="connsiteX264" fmla="*/ 2774800 w 4703513"/>
              <a:gd name="connsiteY264" fmla="*/ 3108960 h 4947385"/>
              <a:gd name="connsiteX265" fmla="*/ 2861427 w 4703513"/>
              <a:gd name="connsiteY265" fmla="*/ 3118585 h 4947385"/>
              <a:gd name="connsiteX266" fmla="*/ 2871053 w 4703513"/>
              <a:gd name="connsiteY266" fmla="*/ 3147461 h 4947385"/>
              <a:gd name="connsiteX267" fmla="*/ 2899928 w 4703513"/>
              <a:gd name="connsiteY267" fmla="*/ 3214838 h 4947385"/>
              <a:gd name="connsiteX268" fmla="*/ 2928804 w 4703513"/>
              <a:gd name="connsiteY268" fmla="*/ 3234088 h 4947385"/>
              <a:gd name="connsiteX269" fmla="*/ 2842177 w 4703513"/>
              <a:gd name="connsiteY269" fmla="*/ 3272590 h 4947385"/>
              <a:gd name="connsiteX270" fmla="*/ 2813301 w 4703513"/>
              <a:gd name="connsiteY270" fmla="*/ 3282215 h 4947385"/>
              <a:gd name="connsiteX271" fmla="*/ 2813301 w 4703513"/>
              <a:gd name="connsiteY271" fmla="*/ 3416968 h 4947385"/>
              <a:gd name="connsiteX272" fmla="*/ 2822926 w 4703513"/>
              <a:gd name="connsiteY272" fmla="*/ 3532472 h 4947385"/>
              <a:gd name="connsiteX273" fmla="*/ 2832551 w 4703513"/>
              <a:gd name="connsiteY273" fmla="*/ 3561347 h 4947385"/>
              <a:gd name="connsiteX274" fmla="*/ 2842177 w 4703513"/>
              <a:gd name="connsiteY274" fmla="*/ 3609474 h 4947385"/>
              <a:gd name="connsiteX275" fmla="*/ 2842177 w 4703513"/>
              <a:gd name="connsiteY275" fmla="*/ 3667225 h 494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</a:cxnLst>
            <a:rect l="l" t="t" r="r" b="b"/>
            <a:pathLst>
              <a:path w="4703513" h="4947385">
                <a:moveTo>
                  <a:pt x="1658269" y="4947385"/>
                </a:moveTo>
                <a:cubicBezTo>
                  <a:pt x="1642227" y="4944177"/>
                  <a:pt x="1623455" y="4947269"/>
                  <a:pt x="1610143" y="4937760"/>
                </a:cubicBezTo>
                <a:cubicBezTo>
                  <a:pt x="1598467" y="4929420"/>
                  <a:pt x="1594668" y="4913102"/>
                  <a:pt x="1590893" y="4899259"/>
                </a:cubicBezTo>
                <a:cubicBezTo>
                  <a:pt x="1580255" y="4860253"/>
                  <a:pt x="1588252" y="4836225"/>
                  <a:pt x="1571642" y="4803006"/>
                </a:cubicBezTo>
                <a:cubicBezTo>
                  <a:pt x="1566469" y="4792659"/>
                  <a:pt x="1562016" y="4780548"/>
                  <a:pt x="1552391" y="4774131"/>
                </a:cubicBezTo>
                <a:cubicBezTo>
                  <a:pt x="1541384" y="4766793"/>
                  <a:pt x="1526724" y="4767714"/>
                  <a:pt x="1513890" y="4764505"/>
                </a:cubicBezTo>
                <a:cubicBezTo>
                  <a:pt x="1504265" y="4754880"/>
                  <a:pt x="1491625" y="4747529"/>
                  <a:pt x="1485015" y="4735630"/>
                </a:cubicBezTo>
                <a:cubicBezTo>
                  <a:pt x="1467016" y="4703231"/>
                  <a:pt x="1476385" y="4666556"/>
                  <a:pt x="1436888" y="4649002"/>
                </a:cubicBezTo>
                <a:cubicBezTo>
                  <a:pt x="1419054" y="4641076"/>
                  <a:pt x="1398387" y="4642585"/>
                  <a:pt x="1379137" y="4639377"/>
                </a:cubicBezTo>
                <a:cubicBezTo>
                  <a:pt x="1366303" y="4629752"/>
                  <a:pt x="1352816" y="4620941"/>
                  <a:pt x="1340636" y="4610501"/>
                </a:cubicBezTo>
                <a:cubicBezTo>
                  <a:pt x="1330301" y="4601642"/>
                  <a:pt x="1323086" y="4589176"/>
                  <a:pt x="1311760" y="4581625"/>
                </a:cubicBezTo>
                <a:cubicBezTo>
                  <a:pt x="1303318" y="4575997"/>
                  <a:pt x="1292509" y="4575208"/>
                  <a:pt x="1282884" y="4572000"/>
                </a:cubicBezTo>
                <a:cubicBezTo>
                  <a:pt x="1214108" y="4468833"/>
                  <a:pt x="1321206" y="4625395"/>
                  <a:pt x="1234758" y="4514248"/>
                </a:cubicBezTo>
                <a:cubicBezTo>
                  <a:pt x="1220554" y="4495986"/>
                  <a:pt x="1212617" y="4472857"/>
                  <a:pt x="1196257" y="4456497"/>
                </a:cubicBezTo>
                <a:cubicBezTo>
                  <a:pt x="1186632" y="4446872"/>
                  <a:pt x="1176240" y="4437956"/>
                  <a:pt x="1167381" y="4427621"/>
                </a:cubicBezTo>
                <a:cubicBezTo>
                  <a:pt x="1156941" y="4415441"/>
                  <a:pt x="1149849" y="4400463"/>
                  <a:pt x="1138505" y="4389120"/>
                </a:cubicBezTo>
                <a:cubicBezTo>
                  <a:pt x="1130325" y="4380940"/>
                  <a:pt x="1119254" y="4376287"/>
                  <a:pt x="1109629" y="4369870"/>
                </a:cubicBezTo>
                <a:cubicBezTo>
                  <a:pt x="1086743" y="4301210"/>
                  <a:pt x="1119195" y="4384219"/>
                  <a:pt x="1071128" y="4312118"/>
                </a:cubicBezTo>
                <a:cubicBezTo>
                  <a:pt x="1065500" y="4303676"/>
                  <a:pt x="1067841" y="4291165"/>
                  <a:pt x="1061503" y="4283242"/>
                </a:cubicBezTo>
                <a:cubicBezTo>
                  <a:pt x="1054276" y="4274209"/>
                  <a:pt x="1041273" y="4271677"/>
                  <a:pt x="1032627" y="4263992"/>
                </a:cubicBezTo>
                <a:cubicBezTo>
                  <a:pt x="999820" y="4234830"/>
                  <a:pt x="983453" y="4205717"/>
                  <a:pt x="946000" y="4186990"/>
                </a:cubicBezTo>
                <a:cubicBezTo>
                  <a:pt x="936925" y="4182453"/>
                  <a:pt x="926749" y="4180573"/>
                  <a:pt x="917124" y="4177364"/>
                </a:cubicBezTo>
                <a:cubicBezTo>
                  <a:pt x="827330" y="4183778"/>
                  <a:pt x="805326" y="4163047"/>
                  <a:pt x="753495" y="4206240"/>
                </a:cubicBezTo>
                <a:cubicBezTo>
                  <a:pt x="743038" y="4214954"/>
                  <a:pt x="734244" y="4225491"/>
                  <a:pt x="724619" y="4235116"/>
                </a:cubicBezTo>
                <a:cubicBezTo>
                  <a:pt x="708577" y="4231908"/>
                  <a:pt x="692364" y="4229459"/>
                  <a:pt x="676493" y="4225491"/>
                </a:cubicBezTo>
                <a:cubicBezTo>
                  <a:pt x="666650" y="4223030"/>
                  <a:pt x="657566" y="4217855"/>
                  <a:pt x="647617" y="4215865"/>
                </a:cubicBezTo>
                <a:cubicBezTo>
                  <a:pt x="625371" y="4211416"/>
                  <a:pt x="602699" y="4209448"/>
                  <a:pt x="580240" y="4206240"/>
                </a:cubicBezTo>
                <a:cubicBezTo>
                  <a:pt x="573823" y="4196615"/>
                  <a:pt x="566162" y="4187711"/>
                  <a:pt x="560989" y="4177364"/>
                </a:cubicBezTo>
                <a:cubicBezTo>
                  <a:pt x="547529" y="4150444"/>
                  <a:pt x="557909" y="4135713"/>
                  <a:pt x="522488" y="4119613"/>
                </a:cubicBezTo>
                <a:cubicBezTo>
                  <a:pt x="498402" y="4108665"/>
                  <a:pt x="470586" y="4108728"/>
                  <a:pt x="445486" y="4100362"/>
                </a:cubicBezTo>
                <a:lnTo>
                  <a:pt x="416610" y="4090737"/>
                </a:lnTo>
                <a:cubicBezTo>
                  <a:pt x="391097" y="4065224"/>
                  <a:pt x="364337" y="4030911"/>
                  <a:pt x="329983" y="4013735"/>
                </a:cubicBezTo>
                <a:cubicBezTo>
                  <a:pt x="320908" y="4009198"/>
                  <a:pt x="310732" y="4007318"/>
                  <a:pt x="301107" y="4004110"/>
                </a:cubicBezTo>
                <a:cubicBezTo>
                  <a:pt x="291482" y="3997693"/>
                  <a:pt x="281118" y="3992265"/>
                  <a:pt x="272231" y="3984859"/>
                </a:cubicBezTo>
                <a:cubicBezTo>
                  <a:pt x="240296" y="3958246"/>
                  <a:pt x="250331" y="3954658"/>
                  <a:pt x="214480" y="3936733"/>
                </a:cubicBezTo>
                <a:cubicBezTo>
                  <a:pt x="134779" y="3896883"/>
                  <a:pt x="239482" y="3963024"/>
                  <a:pt x="156728" y="3907857"/>
                </a:cubicBezTo>
                <a:cubicBezTo>
                  <a:pt x="143894" y="3888606"/>
                  <a:pt x="125543" y="3872054"/>
                  <a:pt x="118227" y="3850105"/>
                </a:cubicBezTo>
                <a:cubicBezTo>
                  <a:pt x="111810" y="3830855"/>
                  <a:pt x="115861" y="3803610"/>
                  <a:pt x="98977" y="3792354"/>
                </a:cubicBezTo>
                <a:cubicBezTo>
                  <a:pt x="70584" y="3773425"/>
                  <a:pt x="64385" y="3772019"/>
                  <a:pt x="41225" y="3744227"/>
                </a:cubicBezTo>
                <a:cubicBezTo>
                  <a:pt x="33819" y="3735340"/>
                  <a:pt x="28392" y="3724977"/>
                  <a:pt x="21975" y="3715352"/>
                </a:cubicBezTo>
                <a:cubicBezTo>
                  <a:pt x="17041" y="3690680"/>
                  <a:pt x="-30364" y="3607930"/>
                  <a:pt x="31600" y="3599848"/>
                </a:cubicBezTo>
                <a:cubicBezTo>
                  <a:pt x="95309" y="3591538"/>
                  <a:pt x="159937" y="3593431"/>
                  <a:pt x="224105" y="3590223"/>
                </a:cubicBezTo>
                <a:cubicBezTo>
                  <a:pt x="248530" y="3516952"/>
                  <a:pt x="239377" y="3552370"/>
                  <a:pt x="252981" y="3484345"/>
                </a:cubicBezTo>
                <a:cubicBezTo>
                  <a:pt x="256189" y="3442636"/>
                  <a:pt x="257417" y="3400727"/>
                  <a:pt x="262606" y="3359217"/>
                </a:cubicBezTo>
                <a:cubicBezTo>
                  <a:pt x="263864" y="3349149"/>
                  <a:pt x="265893" y="3338264"/>
                  <a:pt x="272231" y="3330341"/>
                </a:cubicBezTo>
                <a:cubicBezTo>
                  <a:pt x="279458" y="3321308"/>
                  <a:pt x="291482" y="3317508"/>
                  <a:pt x="301107" y="3311091"/>
                </a:cubicBezTo>
                <a:cubicBezTo>
                  <a:pt x="337833" y="3200916"/>
                  <a:pt x="306252" y="3309102"/>
                  <a:pt x="329983" y="3166712"/>
                </a:cubicBezTo>
                <a:cubicBezTo>
                  <a:pt x="331651" y="3156704"/>
                  <a:pt x="336821" y="3147592"/>
                  <a:pt x="339608" y="3137836"/>
                </a:cubicBezTo>
                <a:cubicBezTo>
                  <a:pt x="343242" y="3125116"/>
                  <a:pt x="345600" y="3112055"/>
                  <a:pt x="349234" y="3099335"/>
                </a:cubicBezTo>
                <a:cubicBezTo>
                  <a:pt x="352021" y="3089579"/>
                  <a:pt x="356072" y="3080215"/>
                  <a:pt x="358859" y="3070459"/>
                </a:cubicBezTo>
                <a:cubicBezTo>
                  <a:pt x="362493" y="3057739"/>
                  <a:pt x="360220" y="3042288"/>
                  <a:pt x="368484" y="3031958"/>
                </a:cubicBezTo>
                <a:cubicBezTo>
                  <a:pt x="374822" y="3024035"/>
                  <a:pt x="387604" y="3025120"/>
                  <a:pt x="397360" y="3022333"/>
                </a:cubicBezTo>
                <a:cubicBezTo>
                  <a:pt x="410080" y="3018699"/>
                  <a:pt x="423141" y="3016341"/>
                  <a:pt x="435861" y="3012707"/>
                </a:cubicBezTo>
                <a:cubicBezTo>
                  <a:pt x="445617" y="3009920"/>
                  <a:pt x="454894" y="3005543"/>
                  <a:pt x="464737" y="3003082"/>
                </a:cubicBezTo>
                <a:cubicBezTo>
                  <a:pt x="480608" y="2999114"/>
                  <a:pt x="496821" y="2996665"/>
                  <a:pt x="512863" y="2993457"/>
                </a:cubicBezTo>
                <a:cubicBezTo>
                  <a:pt x="522488" y="2987040"/>
                  <a:pt x="534121" y="2982912"/>
                  <a:pt x="541739" y="2974206"/>
                </a:cubicBezTo>
                <a:cubicBezTo>
                  <a:pt x="556974" y="2956794"/>
                  <a:pt x="580240" y="2916455"/>
                  <a:pt x="580240" y="2916455"/>
                </a:cubicBezTo>
                <a:cubicBezTo>
                  <a:pt x="592093" y="2880895"/>
                  <a:pt x="602360" y="2864442"/>
                  <a:pt x="580240" y="2820202"/>
                </a:cubicBezTo>
                <a:cubicBezTo>
                  <a:pt x="575703" y="2811127"/>
                  <a:pt x="560989" y="2813785"/>
                  <a:pt x="551364" y="2810577"/>
                </a:cubicBezTo>
                <a:cubicBezTo>
                  <a:pt x="487187" y="2714308"/>
                  <a:pt x="508031" y="2757777"/>
                  <a:pt x="541739" y="2521819"/>
                </a:cubicBezTo>
                <a:cubicBezTo>
                  <a:pt x="543174" y="2511775"/>
                  <a:pt x="560990" y="2515402"/>
                  <a:pt x="570615" y="2512194"/>
                </a:cubicBezTo>
                <a:cubicBezTo>
                  <a:pt x="580240" y="2505777"/>
                  <a:pt x="589143" y="2498116"/>
                  <a:pt x="599490" y="2492943"/>
                </a:cubicBezTo>
                <a:cubicBezTo>
                  <a:pt x="608565" y="2488406"/>
                  <a:pt x="619497" y="2488245"/>
                  <a:pt x="628366" y="2483318"/>
                </a:cubicBezTo>
                <a:cubicBezTo>
                  <a:pt x="648591" y="2472082"/>
                  <a:pt x="686118" y="2444817"/>
                  <a:pt x="686118" y="2444817"/>
                </a:cubicBezTo>
                <a:cubicBezTo>
                  <a:pt x="692535" y="2435192"/>
                  <a:pt x="696662" y="2423559"/>
                  <a:pt x="705368" y="2415941"/>
                </a:cubicBezTo>
                <a:cubicBezTo>
                  <a:pt x="722780" y="2400706"/>
                  <a:pt x="763120" y="2377440"/>
                  <a:pt x="763120" y="2377440"/>
                </a:cubicBezTo>
                <a:cubicBezTo>
                  <a:pt x="885433" y="2387633"/>
                  <a:pt x="877867" y="2393175"/>
                  <a:pt x="1003751" y="2377440"/>
                </a:cubicBezTo>
                <a:cubicBezTo>
                  <a:pt x="1013819" y="2376182"/>
                  <a:pt x="1023002" y="2371023"/>
                  <a:pt x="1032627" y="2367815"/>
                </a:cubicBezTo>
                <a:cubicBezTo>
                  <a:pt x="1041183" y="2354982"/>
                  <a:pt x="1059365" y="2319688"/>
                  <a:pt x="1080754" y="2319688"/>
                </a:cubicBezTo>
                <a:cubicBezTo>
                  <a:pt x="1092322" y="2319688"/>
                  <a:pt x="1100004" y="2332522"/>
                  <a:pt x="1109629" y="2338939"/>
                </a:cubicBezTo>
                <a:lnTo>
                  <a:pt x="1128880" y="2396691"/>
                </a:lnTo>
                <a:cubicBezTo>
                  <a:pt x="1132088" y="2406316"/>
                  <a:pt x="1132877" y="2417124"/>
                  <a:pt x="1138505" y="2425566"/>
                </a:cubicBezTo>
                <a:cubicBezTo>
                  <a:pt x="1151339" y="2444817"/>
                  <a:pt x="1169690" y="2461369"/>
                  <a:pt x="1177006" y="2483318"/>
                </a:cubicBezTo>
                <a:cubicBezTo>
                  <a:pt x="1190289" y="2523169"/>
                  <a:pt x="1181003" y="2503752"/>
                  <a:pt x="1205882" y="2541070"/>
                </a:cubicBezTo>
                <a:cubicBezTo>
                  <a:pt x="1209090" y="2550695"/>
                  <a:pt x="1208333" y="2562771"/>
                  <a:pt x="1215507" y="2569945"/>
                </a:cubicBezTo>
                <a:cubicBezTo>
                  <a:pt x="1234840" y="2589278"/>
                  <a:pt x="1263345" y="2574830"/>
                  <a:pt x="1282884" y="2569945"/>
                </a:cubicBezTo>
                <a:cubicBezTo>
                  <a:pt x="1279676" y="2544278"/>
                  <a:pt x="1273259" y="2518810"/>
                  <a:pt x="1273259" y="2492943"/>
                </a:cubicBezTo>
                <a:cubicBezTo>
                  <a:pt x="1273259" y="2452833"/>
                  <a:pt x="1278891" y="2434209"/>
                  <a:pt x="1302135" y="2406316"/>
                </a:cubicBezTo>
                <a:cubicBezTo>
                  <a:pt x="1310849" y="2395859"/>
                  <a:pt x="1319684" y="2384991"/>
                  <a:pt x="1331010" y="2377440"/>
                </a:cubicBezTo>
                <a:cubicBezTo>
                  <a:pt x="1339452" y="2371812"/>
                  <a:pt x="1350261" y="2371023"/>
                  <a:pt x="1359886" y="2367815"/>
                </a:cubicBezTo>
                <a:cubicBezTo>
                  <a:pt x="1427263" y="2322897"/>
                  <a:pt x="1404805" y="2348565"/>
                  <a:pt x="1436888" y="2300438"/>
                </a:cubicBezTo>
                <a:cubicBezTo>
                  <a:pt x="1440232" y="2287064"/>
                  <a:pt x="1459517" y="2205747"/>
                  <a:pt x="1465764" y="2204185"/>
                </a:cubicBezTo>
                <a:lnTo>
                  <a:pt x="1504265" y="2194560"/>
                </a:lnTo>
                <a:cubicBezTo>
                  <a:pt x="1513890" y="2188143"/>
                  <a:pt x="1524961" y="2183490"/>
                  <a:pt x="1533141" y="2175310"/>
                </a:cubicBezTo>
                <a:cubicBezTo>
                  <a:pt x="1597313" y="2111138"/>
                  <a:pt x="1504260" y="2178522"/>
                  <a:pt x="1581267" y="2127183"/>
                </a:cubicBezTo>
                <a:cubicBezTo>
                  <a:pt x="1604156" y="2058522"/>
                  <a:pt x="1571701" y="2141532"/>
                  <a:pt x="1619768" y="2069432"/>
                </a:cubicBezTo>
                <a:cubicBezTo>
                  <a:pt x="1625396" y="2060990"/>
                  <a:pt x="1624857" y="2049631"/>
                  <a:pt x="1629394" y="2040556"/>
                </a:cubicBezTo>
                <a:cubicBezTo>
                  <a:pt x="1634567" y="2030209"/>
                  <a:pt x="1643946" y="2022251"/>
                  <a:pt x="1648644" y="2011680"/>
                </a:cubicBezTo>
                <a:cubicBezTo>
                  <a:pt x="1669791" y="1964099"/>
                  <a:pt x="1655162" y="1952792"/>
                  <a:pt x="1696770" y="1925053"/>
                </a:cubicBezTo>
                <a:cubicBezTo>
                  <a:pt x="1705212" y="1919425"/>
                  <a:pt x="1716021" y="1918636"/>
                  <a:pt x="1725646" y="1915427"/>
                </a:cubicBezTo>
                <a:cubicBezTo>
                  <a:pt x="1732063" y="1925052"/>
                  <a:pt x="1739724" y="1933956"/>
                  <a:pt x="1744897" y="1944303"/>
                </a:cubicBezTo>
                <a:cubicBezTo>
                  <a:pt x="1749434" y="1953378"/>
                  <a:pt x="1748894" y="1964737"/>
                  <a:pt x="1754522" y="1973179"/>
                </a:cubicBezTo>
                <a:cubicBezTo>
                  <a:pt x="1762073" y="1984505"/>
                  <a:pt x="1774684" y="1991598"/>
                  <a:pt x="1783398" y="2002055"/>
                </a:cubicBezTo>
                <a:cubicBezTo>
                  <a:pt x="1790804" y="2010942"/>
                  <a:pt x="1794468" y="2022751"/>
                  <a:pt x="1802648" y="2030931"/>
                </a:cubicBezTo>
                <a:cubicBezTo>
                  <a:pt x="1821306" y="2049589"/>
                  <a:pt x="1836916" y="2051978"/>
                  <a:pt x="1860400" y="2059806"/>
                </a:cubicBezTo>
                <a:cubicBezTo>
                  <a:pt x="1945345" y="2116437"/>
                  <a:pt x="1809567" y="2029575"/>
                  <a:pt x="1947027" y="2098307"/>
                </a:cubicBezTo>
                <a:cubicBezTo>
                  <a:pt x="1997360" y="2123474"/>
                  <a:pt x="1971608" y="2114078"/>
                  <a:pt x="2024029" y="2127183"/>
                </a:cubicBezTo>
                <a:cubicBezTo>
                  <a:pt x="2033654" y="2133600"/>
                  <a:pt x="2041682" y="2149240"/>
                  <a:pt x="2052905" y="2146434"/>
                </a:cubicBezTo>
                <a:cubicBezTo>
                  <a:pt x="2062748" y="2143973"/>
                  <a:pt x="2062530" y="2127704"/>
                  <a:pt x="2062530" y="2117558"/>
                </a:cubicBezTo>
                <a:cubicBezTo>
                  <a:pt x="2062530" y="2098042"/>
                  <a:pt x="2056113" y="2079057"/>
                  <a:pt x="2052905" y="2059806"/>
                </a:cubicBezTo>
                <a:cubicBezTo>
                  <a:pt x="2062530" y="2056598"/>
                  <a:pt x="2073339" y="2055809"/>
                  <a:pt x="2081781" y="2050181"/>
                </a:cubicBezTo>
                <a:cubicBezTo>
                  <a:pt x="2122508" y="2023030"/>
                  <a:pt x="2104929" y="2023744"/>
                  <a:pt x="2120282" y="1982804"/>
                </a:cubicBezTo>
                <a:cubicBezTo>
                  <a:pt x="2125320" y="1969369"/>
                  <a:pt x="2133116" y="1957137"/>
                  <a:pt x="2139533" y="1944303"/>
                </a:cubicBezTo>
                <a:cubicBezTo>
                  <a:pt x="2133116" y="1915427"/>
                  <a:pt x="2135501" y="1883041"/>
                  <a:pt x="2120282" y="1857676"/>
                </a:cubicBezTo>
                <a:cubicBezTo>
                  <a:pt x="2113476" y="1846333"/>
                  <a:pt x="2084756" y="1860941"/>
                  <a:pt x="2081781" y="1848051"/>
                </a:cubicBezTo>
                <a:cubicBezTo>
                  <a:pt x="2053849" y="1727011"/>
                  <a:pt x="2070000" y="1735564"/>
                  <a:pt x="2139533" y="1722922"/>
                </a:cubicBezTo>
                <a:cubicBezTo>
                  <a:pt x="2158734" y="1719431"/>
                  <a:pt x="2178034" y="1716505"/>
                  <a:pt x="2197284" y="1713297"/>
                </a:cubicBezTo>
                <a:cubicBezTo>
                  <a:pt x="2197213" y="1712083"/>
                  <a:pt x="2209364" y="1552122"/>
                  <a:pt x="2168408" y="1511166"/>
                </a:cubicBezTo>
                <a:cubicBezTo>
                  <a:pt x="2161234" y="1503992"/>
                  <a:pt x="2149158" y="1504749"/>
                  <a:pt x="2139533" y="1501541"/>
                </a:cubicBezTo>
                <a:cubicBezTo>
                  <a:pt x="2129908" y="1491916"/>
                  <a:pt x="2117411" y="1484484"/>
                  <a:pt x="2110657" y="1472665"/>
                </a:cubicBezTo>
                <a:cubicBezTo>
                  <a:pt x="2093210" y="1442134"/>
                  <a:pt x="2109661" y="1404293"/>
                  <a:pt x="2081781" y="1376413"/>
                </a:cubicBezTo>
                <a:lnTo>
                  <a:pt x="2052905" y="1347537"/>
                </a:lnTo>
                <a:cubicBezTo>
                  <a:pt x="2032755" y="1287086"/>
                  <a:pt x="2019548" y="1274354"/>
                  <a:pt x="2043280" y="1203158"/>
                </a:cubicBezTo>
                <a:cubicBezTo>
                  <a:pt x="2047585" y="1190244"/>
                  <a:pt x="2063442" y="1184739"/>
                  <a:pt x="2072156" y="1174282"/>
                </a:cubicBezTo>
                <a:cubicBezTo>
                  <a:pt x="2079562" y="1165395"/>
                  <a:pt x="2082700" y="1153024"/>
                  <a:pt x="2091406" y="1145406"/>
                </a:cubicBezTo>
                <a:cubicBezTo>
                  <a:pt x="2108818" y="1130171"/>
                  <a:pt x="2129907" y="1119739"/>
                  <a:pt x="2149158" y="1106905"/>
                </a:cubicBezTo>
                <a:cubicBezTo>
                  <a:pt x="2186474" y="1082028"/>
                  <a:pt x="2167061" y="1091313"/>
                  <a:pt x="2206909" y="1078030"/>
                </a:cubicBezTo>
                <a:cubicBezTo>
                  <a:pt x="2255036" y="1045945"/>
                  <a:pt x="2229366" y="1068405"/>
                  <a:pt x="2274286" y="1001027"/>
                </a:cubicBezTo>
                <a:lnTo>
                  <a:pt x="2312787" y="943276"/>
                </a:lnTo>
                <a:cubicBezTo>
                  <a:pt x="2315996" y="933651"/>
                  <a:pt x="2317486" y="923269"/>
                  <a:pt x="2322413" y="914400"/>
                </a:cubicBezTo>
                <a:cubicBezTo>
                  <a:pt x="2333649" y="894175"/>
                  <a:pt x="2360914" y="856648"/>
                  <a:pt x="2360914" y="856648"/>
                </a:cubicBezTo>
                <a:cubicBezTo>
                  <a:pt x="2367331" y="837398"/>
                  <a:pt x="2377294" y="818985"/>
                  <a:pt x="2380164" y="798897"/>
                </a:cubicBezTo>
                <a:cubicBezTo>
                  <a:pt x="2391224" y="721476"/>
                  <a:pt x="2382614" y="753043"/>
                  <a:pt x="2399415" y="702644"/>
                </a:cubicBezTo>
                <a:cubicBezTo>
                  <a:pt x="2395588" y="649067"/>
                  <a:pt x="2413066" y="581543"/>
                  <a:pt x="2370539" y="539015"/>
                </a:cubicBezTo>
                <a:cubicBezTo>
                  <a:pt x="2362359" y="530835"/>
                  <a:pt x="2351288" y="526181"/>
                  <a:pt x="2341663" y="519764"/>
                </a:cubicBezTo>
                <a:cubicBezTo>
                  <a:pt x="2326861" y="475357"/>
                  <a:pt x="2315077" y="453126"/>
                  <a:pt x="2341663" y="394636"/>
                </a:cubicBezTo>
                <a:cubicBezTo>
                  <a:pt x="2347137" y="382593"/>
                  <a:pt x="2367330" y="388219"/>
                  <a:pt x="2380164" y="385011"/>
                </a:cubicBezTo>
                <a:cubicBezTo>
                  <a:pt x="2386581" y="375386"/>
                  <a:pt x="2398335" y="367653"/>
                  <a:pt x="2399415" y="356135"/>
                </a:cubicBezTo>
                <a:cubicBezTo>
                  <a:pt x="2427088" y="60963"/>
                  <a:pt x="2318789" y="107085"/>
                  <a:pt x="2437916" y="67377"/>
                </a:cubicBezTo>
                <a:cubicBezTo>
                  <a:pt x="2496075" y="154614"/>
                  <a:pt x="2453376" y="127223"/>
                  <a:pt x="2582295" y="115503"/>
                </a:cubicBezTo>
                <a:cubicBezTo>
                  <a:pt x="2588712" y="105878"/>
                  <a:pt x="2596372" y="96974"/>
                  <a:pt x="2601545" y="86627"/>
                </a:cubicBezTo>
                <a:cubicBezTo>
                  <a:pt x="2606082" y="77552"/>
                  <a:pt x="2606243" y="66621"/>
                  <a:pt x="2611170" y="57752"/>
                </a:cubicBezTo>
                <a:cubicBezTo>
                  <a:pt x="2622406" y="37527"/>
                  <a:pt x="2649671" y="0"/>
                  <a:pt x="2649671" y="0"/>
                </a:cubicBezTo>
                <a:cubicBezTo>
                  <a:pt x="2672130" y="3208"/>
                  <a:pt x="2699140" y="-4303"/>
                  <a:pt x="2717048" y="9625"/>
                </a:cubicBezTo>
                <a:cubicBezTo>
                  <a:pt x="2733066" y="22083"/>
                  <a:pt x="2736299" y="67377"/>
                  <a:pt x="2736299" y="67377"/>
                </a:cubicBezTo>
                <a:cubicBezTo>
                  <a:pt x="2733091" y="93044"/>
                  <a:pt x="2737180" y="120741"/>
                  <a:pt x="2726674" y="144379"/>
                </a:cubicBezTo>
                <a:cubicBezTo>
                  <a:pt x="2722553" y="153650"/>
                  <a:pt x="2707554" y="151217"/>
                  <a:pt x="2697798" y="154004"/>
                </a:cubicBezTo>
                <a:cubicBezTo>
                  <a:pt x="2613196" y="178177"/>
                  <a:pt x="2699656" y="150178"/>
                  <a:pt x="2630421" y="173255"/>
                </a:cubicBezTo>
                <a:cubicBezTo>
                  <a:pt x="2633629" y="182880"/>
                  <a:pt x="2632872" y="194957"/>
                  <a:pt x="2640046" y="202131"/>
                </a:cubicBezTo>
                <a:cubicBezTo>
                  <a:pt x="2647220" y="209305"/>
                  <a:pt x="2659847" y="207219"/>
                  <a:pt x="2668922" y="211756"/>
                </a:cubicBezTo>
                <a:cubicBezTo>
                  <a:pt x="2751063" y="252825"/>
                  <a:pt x="2613435" y="223336"/>
                  <a:pt x="2803676" y="240632"/>
                </a:cubicBezTo>
                <a:cubicBezTo>
                  <a:pt x="2827867" y="313206"/>
                  <a:pt x="2795236" y="223753"/>
                  <a:pt x="2832551" y="298383"/>
                </a:cubicBezTo>
                <a:cubicBezTo>
                  <a:pt x="2837088" y="307458"/>
                  <a:pt x="2837640" y="318184"/>
                  <a:pt x="2842177" y="327259"/>
                </a:cubicBezTo>
                <a:cubicBezTo>
                  <a:pt x="2847350" y="337606"/>
                  <a:pt x="2856729" y="345564"/>
                  <a:pt x="2861427" y="356135"/>
                </a:cubicBezTo>
                <a:cubicBezTo>
                  <a:pt x="2869668" y="374678"/>
                  <a:pt x="2874261" y="394636"/>
                  <a:pt x="2880678" y="413886"/>
                </a:cubicBezTo>
                <a:cubicBezTo>
                  <a:pt x="2894484" y="455304"/>
                  <a:pt x="2887845" y="432929"/>
                  <a:pt x="2899928" y="481263"/>
                </a:cubicBezTo>
                <a:cubicBezTo>
                  <a:pt x="2911757" y="717834"/>
                  <a:pt x="2845573" y="657122"/>
                  <a:pt x="2976930" y="683394"/>
                </a:cubicBezTo>
                <a:cubicBezTo>
                  <a:pt x="2986879" y="685384"/>
                  <a:pt x="2996181" y="689811"/>
                  <a:pt x="3005806" y="693019"/>
                </a:cubicBezTo>
                <a:cubicBezTo>
                  <a:pt x="2999196" y="778947"/>
                  <a:pt x="3018307" y="797370"/>
                  <a:pt x="2976930" y="847023"/>
                </a:cubicBezTo>
                <a:cubicBezTo>
                  <a:pt x="2968216" y="857480"/>
                  <a:pt x="2957680" y="866274"/>
                  <a:pt x="2948055" y="875899"/>
                </a:cubicBezTo>
                <a:cubicBezTo>
                  <a:pt x="2930149" y="929615"/>
                  <a:pt x="2914145" y="949942"/>
                  <a:pt x="2938429" y="1010653"/>
                </a:cubicBezTo>
                <a:cubicBezTo>
                  <a:pt x="2942725" y="1021394"/>
                  <a:pt x="2957680" y="1023486"/>
                  <a:pt x="2967305" y="1029903"/>
                </a:cubicBezTo>
                <a:cubicBezTo>
                  <a:pt x="3017060" y="1104537"/>
                  <a:pt x="2998491" y="1065708"/>
                  <a:pt x="3025057" y="1145406"/>
                </a:cubicBezTo>
                <a:cubicBezTo>
                  <a:pt x="3028265" y="1155031"/>
                  <a:pt x="3032692" y="1164333"/>
                  <a:pt x="3034682" y="1174282"/>
                </a:cubicBezTo>
                <a:cubicBezTo>
                  <a:pt x="3037890" y="1190324"/>
                  <a:pt x="3040002" y="1206625"/>
                  <a:pt x="3044307" y="1222408"/>
                </a:cubicBezTo>
                <a:cubicBezTo>
                  <a:pt x="3049646" y="1241985"/>
                  <a:pt x="3063558" y="1280160"/>
                  <a:pt x="3063558" y="1280160"/>
                </a:cubicBezTo>
                <a:cubicBezTo>
                  <a:pt x="3060350" y="1353954"/>
                  <a:pt x="3059598" y="1427895"/>
                  <a:pt x="3053933" y="1501541"/>
                </a:cubicBezTo>
                <a:cubicBezTo>
                  <a:pt x="3051734" y="1530129"/>
                  <a:pt x="3037296" y="1534815"/>
                  <a:pt x="3025057" y="1559293"/>
                </a:cubicBezTo>
                <a:cubicBezTo>
                  <a:pt x="2985206" y="1638993"/>
                  <a:pt x="3051349" y="1534289"/>
                  <a:pt x="2996181" y="1617044"/>
                </a:cubicBezTo>
                <a:cubicBezTo>
                  <a:pt x="2993914" y="1626112"/>
                  <a:pt x="2983209" y="1673119"/>
                  <a:pt x="2976930" y="1684421"/>
                </a:cubicBezTo>
                <a:cubicBezTo>
                  <a:pt x="2965694" y="1704646"/>
                  <a:pt x="2938429" y="1742173"/>
                  <a:pt x="2938429" y="1742173"/>
                </a:cubicBezTo>
                <a:lnTo>
                  <a:pt x="2909554" y="1828800"/>
                </a:lnTo>
                <a:lnTo>
                  <a:pt x="2899928" y="1857676"/>
                </a:lnTo>
                <a:cubicBezTo>
                  <a:pt x="2903137" y="1886552"/>
                  <a:pt x="2899625" y="1916999"/>
                  <a:pt x="2909554" y="1944303"/>
                </a:cubicBezTo>
                <a:cubicBezTo>
                  <a:pt x="2913507" y="1955175"/>
                  <a:pt x="2929542" y="1956148"/>
                  <a:pt x="2938429" y="1963554"/>
                </a:cubicBezTo>
                <a:cubicBezTo>
                  <a:pt x="3033041" y="2042399"/>
                  <a:pt x="2910842" y="1945591"/>
                  <a:pt x="2986556" y="2021305"/>
                </a:cubicBezTo>
                <a:cubicBezTo>
                  <a:pt x="3005217" y="2039966"/>
                  <a:pt x="3020819" y="2042352"/>
                  <a:pt x="3044307" y="2050181"/>
                </a:cubicBezTo>
                <a:cubicBezTo>
                  <a:pt x="3143546" y="2040257"/>
                  <a:pt x="3131165" y="2068894"/>
                  <a:pt x="3159810" y="2002055"/>
                </a:cubicBezTo>
                <a:cubicBezTo>
                  <a:pt x="3163807" y="1992729"/>
                  <a:pt x="3166227" y="1982804"/>
                  <a:pt x="3169436" y="1973179"/>
                </a:cubicBezTo>
                <a:cubicBezTo>
                  <a:pt x="3172644" y="1953928"/>
                  <a:pt x="3166209" y="1930114"/>
                  <a:pt x="3179061" y="1915427"/>
                </a:cubicBezTo>
                <a:cubicBezTo>
                  <a:pt x="3200117" y="1891363"/>
                  <a:pt x="3339404" y="1886851"/>
                  <a:pt x="3342690" y="1886552"/>
                </a:cubicBezTo>
                <a:cubicBezTo>
                  <a:pt x="3375765" y="1879937"/>
                  <a:pt x="3397605" y="1876362"/>
                  <a:pt x="3429318" y="1867301"/>
                </a:cubicBezTo>
                <a:cubicBezTo>
                  <a:pt x="3439074" y="1864514"/>
                  <a:pt x="3448569" y="1860884"/>
                  <a:pt x="3458194" y="1857676"/>
                </a:cubicBezTo>
                <a:cubicBezTo>
                  <a:pt x="3480653" y="1860884"/>
                  <a:pt x="3507662" y="1853373"/>
                  <a:pt x="3525570" y="1867301"/>
                </a:cubicBezTo>
                <a:cubicBezTo>
                  <a:pt x="3541588" y="1879759"/>
                  <a:pt x="3544821" y="1925053"/>
                  <a:pt x="3544821" y="1925053"/>
                </a:cubicBezTo>
                <a:cubicBezTo>
                  <a:pt x="3548029" y="1957137"/>
                  <a:pt x="3536560" y="1994476"/>
                  <a:pt x="3554446" y="2021305"/>
                </a:cubicBezTo>
                <a:cubicBezTo>
                  <a:pt x="3586423" y="2069271"/>
                  <a:pt x="3621760" y="1973336"/>
                  <a:pt x="3621823" y="1973179"/>
                </a:cubicBezTo>
                <a:cubicBezTo>
                  <a:pt x="3629359" y="1954338"/>
                  <a:pt x="3629818" y="1932311"/>
                  <a:pt x="3641074" y="1915427"/>
                </a:cubicBezTo>
                <a:cubicBezTo>
                  <a:pt x="3660406" y="1886429"/>
                  <a:pt x="3664922" y="1882242"/>
                  <a:pt x="3679575" y="1848051"/>
                </a:cubicBezTo>
                <a:cubicBezTo>
                  <a:pt x="3683572" y="1838725"/>
                  <a:pt x="3684663" y="1828250"/>
                  <a:pt x="3689200" y="1819175"/>
                </a:cubicBezTo>
                <a:cubicBezTo>
                  <a:pt x="3702601" y="1792373"/>
                  <a:pt x="3716038" y="1782711"/>
                  <a:pt x="3737326" y="1761423"/>
                </a:cubicBezTo>
                <a:cubicBezTo>
                  <a:pt x="3761518" y="1688845"/>
                  <a:pt x="3726071" y="1775490"/>
                  <a:pt x="3775827" y="1713297"/>
                </a:cubicBezTo>
                <a:cubicBezTo>
                  <a:pt x="3782165" y="1705374"/>
                  <a:pt x="3779825" y="1692863"/>
                  <a:pt x="3785453" y="1684421"/>
                </a:cubicBezTo>
                <a:cubicBezTo>
                  <a:pt x="3800277" y="1662185"/>
                  <a:pt x="3821895" y="1650501"/>
                  <a:pt x="3843204" y="1636295"/>
                </a:cubicBezTo>
                <a:cubicBezTo>
                  <a:pt x="3849621" y="1626670"/>
                  <a:pt x="3857282" y="1617766"/>
                  <a:pt x="3862455" y="1607419"/>
                </a:cubicBezTo>
                <a:cubicBezTo>
                  <a:pt x="3866992" y="1598344"/>
                  <a:pt x="3867153" y="1587412"/>
                  <a:pt x="3872080" y="1578543"/>
                </a:cubicBezTo>
                <a:cubicBezTo>
                  <a:pt x="3883316" y="1558318"/>
                  <a:pt x="3910581" y="1520792"/>
                  <a:pt x="3910581" y="1520792"/>
                </a:cubicBezTo>
                <a:cubicBezTo>
                  <a:pt x="3934774" y="1448212"/>
                  <a:pt x="3902139" y="1537676"/>
                  <a:pt x="3939457" y="1463040"/>
                </a:cubicBezTo>
                <a:cubicBezTo>
                  <a:pt x="3948516" y="1444921"/>
                  <a:pt x="3948270" y="1417827"/>
                  <a:pt x="3968333" y="1405288"/>
                </a:cubicBezTo>
                <a:cubicBezTo>
                  <a:pt x="3991320" y="1390921"/>
                  <a:pt x="4046727" y="1381909"/>
                  <a:pt x="4074210" y="1376413"/>
                </a:cubicBezTo>
                <a:cubicBezTo>
                  <a:pt x="4109503" y="1379621"/>
                  <a:pt x="4145338" y="1379088"/>
                  <a:pt x="4180088" y="1386038"/>
                </a:cubicBezTo>
                <a:cubicBezTo>
                  <a:pt x="4194158" y="1388852"/>
                  <a:pt x="4206285" y="1397906"/>
                  <a:pt x="4218589" y="1405288"/>
                </a:cubicBezTo>
                <a:cubicBezTo>
                  <a:pt x="4238428" y="1417192"/>
                  <a:pt x="4257090" y="1430956"/>
                  <a:pt x="4276341" y="1443790"/>
                </a:cubicBezTo>
                <a:cubicBezTo>
                  <a:pt x="4285966" y="1450207"/>
                  <a:pt x="4294243" y="1459382"/>
                  <a:pt x="4305217" y="1463040"/>
                </a:cubicBezTo>
                <a:lnTo>
                  <a:pt x="4334093" y="1472665"/>
                </a:lnTo>
                <a:cubicBezTo>
                  <a:pt x="4343718" y="1479082"/>
                  <a:pt x="4354788" y="1483736"/>
                  <a:pt x="4362968" y="1491916"/>
                </a:cubicBezTo>
                <a:cubicBezTo>
                  <a:pt x="4371148" y="1500096"/>
                  <a:pt x="4391252" y="1513565"/>
                  <a:pt x="4382219" y="1520792"/>
                </a:cubicBezTo>
                <a:cubicBezTo>
                  <a:pt x="4364503" y="1534965"/>
                  <a:pt x="4337301" y="1527209"/>
                  <a:pt x="4314842" y="1530417"/>
                </a:cubicBezTo>
                <a:cubicBezTo>
                  <a:pt x="4305217" y="1536834"/>
                  <a:pt x="4293193" y="1540634"/>
                  <a:pt x="4285966" y="1549667"/>
                </a:cubicBezTo>
                <a:cubicBezTo>
                  <a:pt x="4267480" y="1572775"/>
                  <a:pt x="4278679" y="1629524"/>
                  <a:pt x="4285966" y="1645920"/>
                </a:cubicBezTo>
                <a:cubicBezTo>
                  <a:pt x="4290664" y="1656491"/>
                  <a:pt x="4304271" y="1660473"/>
                  <a:pt x="4314842" y="1665171"/>
                </a:cubicBezTo>
                <a:cubicBezTo>
                  <a:pt x="4333385" y="1673412"/>
                  <a:pt x="4353343" y="1678004"/>
                  <a:pt x="4372594" y="1684421"/>
                </a:cubicBezTo>
                <a:lnTo>
                  <a:pt x="4401469" y="1694046"/>
                </a:lnTo>
                <a:lnTo>
                  <a:pt x="4430345" y="1703672"/>
                </a:lnTo>
                <a:lnTo>
                  <a:pt x="4459221" y="1713297"/>
                </a:lnTo>
                <a:cubicBezTo>
                  <a:pt x="4488097" y="1710089"/>
                  <a:pt x="4517190" y="1708448"/>
                  <a:pt x="4545848" y="1703672"/>
                </a:cubicBezTo>
                <a:cubicBezTo>
                  <a:pt x="4555856" y="1702004"/>
                  <a:pt x="4565649" y="1689509"/>
                  <a:pt x="4574724" y="1694046"/>
                </a:cubicBezTo>
                <a:cubicBezTo>
                  <a:pt x="4583799" y="1698583"/>
                  <a:pt x="4579812" y="1713847"/>
                  <a:pt x="4584349" y="1722922"/>
                </a:cubicBezTo>
                <a:cubicBezTo>
                  <a:pt x="4589522" y="1733269"/>
                  <a:pt x="4597183" y="1742173"/>
                  <a:pt x="4603600" y="1751798"/>
                </a:cubicBezTo>
                <a:cubicBezTo>
                  <a:pt x="4625656" y="1840023"/>
                  <a:pt x="4608174" y="1806786"/>
                  <a:pt x="4642101" y="1857676"/>
                </a:cubicBezTo>
                <a:cubicBezTo>
                  <a:pt x="4645309" y="1867301"/>
                  <a:pt x="4647189" y="1877477"/>
                  <a:pt x="4651726" y="1886552"/>
                </a:cubicBezTo>
                <a:cubicBezTo>
                  <a:pt x="4689044" y="1961187"/>
                  <a:pt x="4656409" y="1871722"/>
                  <a:pt x="4680602" y="1944303"/>
                </a:cubicBezTo>
                <a:cubicBezTo>
                  <a:pt x="4683810" y="1969970"/>
                  <a:pt x="4685600" y="1995855"/>
                  <a:pt x="4690227" y="2021305"/>
                </a:cubicBezTo>
                <a:cubicBezTo>
                  <a:pt x="4695419" y="2049858"/>
                  <a:pt x="4717335" y="2065777"/>
                  <a:pt x="4690227" y="2098307"/>
                </a:cubicBezTo>
                <a:cubicBezTo>
                  <a:pt x="4681758" y="2108470"/>
                  <a:pt x="4664822" y="2106062"/>
                  <a:pt x="4651726" y="2107933"/>
                </a:cubicBezTo>
                <a:cubicBezTo>
                  <a:pt x="4619806" y="2112493"/>
                  <a:pt x="4587558" y="2114350"/>
                  <a:pt x="4555474" y="2117558"/>
                </a:cubicBezTo>
                <a:cubicBezTo>
                  <a:pt x="4536223" y="2123975"/>
                  <a:pt x="4504139" y="2117557"/>
                  <a:pt x="4497722" y="2136808"/>
                </a:cubicBezTo>
                <a:cubicBezTo>
                  <a:pt x="4476055" y="2201812"/>
                  <a:pt x="4501058" y="2121796"/>
                  <a:pt x="4478471" y="2223436"/>
                </a:cubicBezTo>
                <a:cubicBezTo>
                  <a:pt x="4476270" y="2233340"/>
                  <a:pt x="4471633" y="2242556"/>
                  <a:pt x="4468846" y="2252312"/>
                </a:cubicBezTo>
                <a:cubicBezTo>
                  <a:pt x="4465212" y="2265032"/>
                  <a:pt x="4463022" y="2278142"/>
                  <a:pt x="4459221" y="2290813"/>
                </a:cubicBezTo>
                <a:cubicBezTo>
                  <a:pt x="4453390" y="2310249"/>
                  <a:pt x="4439970" y="2348564"/>
                  <a:pt x="4439970" y="2348564"/>
                </a:cubicBezTo>
                <a:cubicBezTo>
                  <a:pt x="4443179" y="2380648"/>
                  <a:pt x="4443654" y="2413125"/>
                  <a:pt x="4449596" y="2444817"/>
                </a:cubicBezTo>
                <a:cubicBezTo>
                  <a:pt x="4453336" y="2464761"/>
                  <a:pt x="4451962" y="2491312"/>
                  <a:pt x="4468846" y="2502568"/>
                </a:cubicBezTo>
                <a:cubicBezTo>
                  <a:pt x="4478471" y="2508985"/>
                  <a:pt x="4489542" y="2513639"/>
                  <a:pt x="4497722" y="2521819"/>
                </a:cubicBezTo>
                <a:cubicBezTo>
                  <a:pt x="4550167" y="2574264"/>
                  <a:pt x="4500323" y="2551562"/>
                  <a:pt x="4555474" y="2569945"/>
                </a:cubicBezTo>
                <a:cubicBezTo>
                  <a:pt x="4590059" y="2621825"/>
                  <a:pt x="4613088" y="2643595"/>
                  <a:pt x="4565099" y="2733575"/>
                </a:cubicBezTo>
                <a:cubicBezTo>
                  <a:pt x="4554423" y="2753593"/>
                  <a:pt x="4520043" y="2739142"/>
                  <a:pt x="4497722" y="2743200"/>
                </a:cubicBezTo>
                <a:cubicBezTo>
                  <a:pt x="4484707" y="2745566"/>
                  <a:pt x="4472055" y="2749617"/>
                  <a:pt x="4459221" y="2752825"/>
                </a:cubicBezTo>
                <a:cubicBezTo>
                  <a:pt x="4449596" y="2759242"/>
                  <a:pt x="4441689" y="2769807"/>
                  <a:pt x="4430345" y="2772076"/>
                </a:cubicBezTo>
                <a:cubicBezTo>
                  <a:pt x="4392461" y="2779653"/>
                  <a:pt x="4353138" y="2776595"/>
                  <a:pt x="4314842" y="2781701"/>
                </a:cubicBezTo>
                <a:cubicBezTo>
                  <a:pt x="4304785" y="2783042"/>
                  <a:pt x="4295591" y="2788118"/>
                  <a:pt x="4285966" y="2791326"/>
                </a:cubicBezTo>
                <a:cubicBezTo>
                  <a:pt x="4266716" y="2788118"/>
                  <a:pt x="4239558" y="2797582"/>
                  <a:pt x="4228215" y="2781701"/>
                </a:cubicBezTo>
                <a:cubicBezTo>
                  <a:pt x="4198468" y="2740055"/>
                  <a:pt x="4246067" y="2718465"/>
                  <a:pt x="4266716" y="2704699"/>
                </a:cubicBezTo>
                <a:cubicBezTo>
                  <a:pt x="4269924" y="2695074"/>
                  <a:pt x="4276341" y="2685969"/>
                  <a:pt x="4276341" y="2675823"/>
                </a:cubicBezTo>
                <a:cubicBezTo>
                  <a:pt x="4276341" y="2596533"/>
                  <a:pt x="4145594" y="2654518"/>
                  <a:pt x="4112711" y="2656573"/>
                </a:cubicBezTo>
                <a:cubicBezTo>
                  <a:pt x="4103086" y="2659781"/>
                  <a:pt x="4090174" y="2658276"/>
                  <a:pt x="4083836" y="2666198"/>
                </a:cubicBezTo>
                <a:cubicBezTo>
                  <a:pt x="4075572" y="2676528"/>
                  <a:pt x="4078011" y="2692028"/>
                  <a:pt x="4074210" y="2704699"/>
                </a:cubicBezTo>
                <a:cubicBezTo>
                  <a:pt x="4068379" y="2724135"/>
                  <a:pt x="4066216" y="2745567"/>
                  <a:pt x="4054960" y="2762451"/>
                </a:cubicBezTo>
                <a:cubicBezTo>
                  <a:pt x="4048543" y="2772076"/>
                  <a:pt x="4043889" y="2783146"/>
                  <a:pt x="4035709" y="2791326"/>
                </a:cubicBezTo>
                <a:cubicBezTo>
                  <a:pt x="4006572" y="2820463"/>
                  <a:pt x="4001372" y="2818814"/>
                  <a:pt x="3968333" y="2829827"/>
                </a:cubicBezTo>
                <a:cubicBezTo>
                  <a:pt x="3913160" y="2912585"/>
                  <a:pt x="3986626" y="2815192"/>
                  <a:pt x="3920206" y="2868328"/>
                </a:cubicBezTo>
                <a:cubicBezTo>
                  <a:pt x="3911173" y="2875555"/>
                  <a:pt x="3909136" y="2889024"/>
                  <a:pt x="3900956" y="2897204"/>
                </a:cubicBezTo>
                <a:cubicBezTo>
                  <a:pt x="3876171" y="2921989"/>
                  <a:pt x="3858388" y="2919193"/>
                  <a:pt x="3823954" y="2926080"/>
                </a:cubicBezTo>
                <a:cubicBezTo>
                  <a:pt x="3788661" y="2919663"/>
                  <a:pt x="3751857" y="2918895"/>
                  <a:pt x="3718076" y="2906830"/>
                </a:cubicBezTo>
                <a:cubicBezTo>
                  <a:pt x="3705257" y="2902252"/>
                  <a:pt x="3696751" y="2889280"/>
                  <a:pt x="3689200" y="2877954"/>
                </a:cubicBezTo>
                <a:cubicBezTo>
                  <a:pt x="3674558" y="2855990"/>
                  <a:pt x="3689567" y="2834312"/>
                  <a:pt x="3650699" y="2829827"/>
                </a:cubicBezTo>
                <a:cubicBezTo>
                  <a:pt x="3577322" y="2821360"/>
                  <a:pt x="3503112" y="2823410"/>
                  <a:pt x="3429318" y="2820202"/>
                </a:cubicBezTo>
                <a:cubicBezTo>
                  <a:pt x="3422901" y="2810577"/>
                  <a:pt x="3415241" y="2801673"/>
                  <a:pt x="3410067" y="2791326"/>
                </a:cubicBezTo>
                <a:cubicBezTo>
                  <a:pt x="3405530" y="2782251"/>
                  <a:pt x="3410346" y="2764652"/>
                  <a:pt x="3400442" y="2762451"/>
                </a:cubicBezTo>
                <a:cubicBezTo>
                  <a:pt x="3375191" y="2756840"/>
                  <a:pt x="3349107" y="2768868"/>
                  <a:pt x="3323440" y="2772076"/>
                </a:cubicBezTo>
                <a:cubicBezTo>
                  <a:pt x="3320232" y="2794535"/>
                  <a:pt x="3325995" y="2820313"/>
                  <a:pt x="3313815" y="2839453"/>
                </a:cubicBezTo>
                <a:cubicBezTo>
                  <a:pt x="3301394" y="2858972"/>
                  <a:pt x="3256063" y="2877954"/>
                  <a:pt x="3256063" y="2877954"/>
                </a:cubicBezTo>
                <a:cubicBezTo>
                  <a:pt x="3227187" y="2874745"/>
                  <a:pt x="3196740" y="2878257"/>
                  <a:pt x="3169436" y="2868328"/>
                </a:cubicBezTo>
                <a:cubicBezTo>
                  <a:pt x="3158564" y="2864375"/>
                  <a:pt x="3161652" y="2840982"/>
                  <a:pt x="3150185" y="2839453"/>
                </a:cubicBezTo>
                <a:cubicBezTo>
                  <a:pt x="3108719" y="2833924"/>
                  <a:pt x="3066766" y="2845870"/>
                  <a:pt x="3025057" y="2849078"/>
                </a:cubicBezTo>
                <a:cubicBezTo>
                  <a:pt x="3018640" y="2887579"/>
                  <a:pt x="3021958" y="2929048"/>
                  <a:pt x="3005806" y="2964581"/>
                </a:cubicBezTo>
                <a:cubicBezTo>
                  <a:pt x="3001608" y="2973818"/>
                  <a:pt x="2982827" y="2963212"/>
                  <a:pt x="2976930" y="2954956"/>
                </a:cubicBezTo>
                <a:cubicBezTo>
                  <a:pt x="2965136" y="2938444"/>
                  <a:pt x="2957680" y="2897204"/>
                  <a:pt x="2957680" y="2897204"/>
                </a:cubicBezTo>
                <a:cubicBezTo>
                  <a:pt x="2935221" y="2900413"/>
                  <a:pt x="2912549" y="2902381"/>
                  <a:pt x="2890303" y="2906830"/>
                </a:cubicBezTo>
                <a:cubicBezTo>
                  <a:pt x="2880354" y="2908820"/>
                  <a:pt x="2868601" y="2909281"/>
                  <a:pt x="2861427" y="2916455"/>
                </a:cubicBezTo>
                <a:cubicBezTo>
                  <a:pt x="2854253" y="2923629"/>
                  <a:pt x="2854263" y="2935488"/>
                  <a:pt x="2851802" y="2945331"/>
                </a:cubicBezTo>
                <a:cubicBezTo>
                  <a:pt x="2847834" y="2961202"/>
                  <a:pt x="2851252" y="2979845"/>
                  <a:pt x="2842177" y="2993457"/>
                </a:cubicBezTo>
                <a:cubicBezTo>
                  <a:pt x="2836549" y="3001899"/>
                  <a:pt x="2822926" y="2999874"/>
                  <a:pt x="2813301" y="3003082"/>
                </a:cubicBezTo>
                <a:cubicBezTo>
                  <a:pt x="2803676" y="3009499"/>
                  <a:pt x="2792605" y="3014153"/>
                  <a:pt x="2784425" y="3022333"/>
                </a:cubicBezTo>
                <a:cubicBezTo>
                  <a:pt x="2766805" y="3039953"/>
                  <a:pt x="2742260" y="3086182"/>
                  <a:pt x="2774800" y="3108960"/>
                </a:cubicBezTo>
                <a:cubicBezTo>
                  <a:pt x="2798601" y="3125621"/>
                  <a:pt x="2832551" y="3115377"/>
                  <a:pt x="2861427" y="3118585"/>
                </a:cubicBezTo>
                <a:cubicBezTo>
                  <a:pt x="2864636" y="3128210"/>
                  <a:pt x="2868266" y="3137705"/>
                  <a:pt x="2871053" y="3147461"/>
                </a:cubicBezTo>
                <a:cubicBezTo>
                  <a:pt x="2879889" y="3178386"/>
                  <a:pt x="2876484" y="3191394"/>
                  <a:pt x="2899928" y="3214838"/>
                </a:cubicBezTo>
                <a:cubicBezTo>
                  <a:pt x="2908108" y="3223018"/>
                  <a:pt x="2919179" y="3227671"/>
                  <a:pt x="2928804" y="3234088"/>
                </a:cubicBezTo>
                <a:cubicBezTo>
                  <a:pt x="2883045" y="3264594"/>
                  <a:pt x="2910901" y="3249682"/>
                  <a:pt x="2842177" y="3272590"/>
                </a:cubicBezTo>
                <a:lnTo>
                  <a:pt x="2813301" y="3282215"/>
                </a:lnTo>
                <a:cubicBezTo>
                  <a:pt x="2795557" y="3353194"/>
                  <a:pt x="2803089" y="3304635"/>
                  <a:pt x="2813301" y="3416968"/>
                </a:cubicBezTo>
                <a:cubicBezTo>
                  <a:pt x="2816799" y="3455444"/>
                  <a:pt x="2817820" y="3494176"/>
                  <a:pt x="2822926" y="3532472"/>
                </a:cubicBezTo>
                <a:cubicBezTo>
                  <a:pt x="2824267" y="3542529"/>
                  <a:pt x="2830090" y="3551504"/>
                  <a:pt x="2832551" y="3561347"/>
                </a:cubicBezTo>
                <a:cubicBezTo>
                  <a:pt x="2836519" y="3577219"/>
                  <a:pt x="2840696" y="3593181"/>
                  <a:pt x="2842177" y="3609474"/>
                </a:cubicBezTo>
                <a:cubicBezTo>
                  <a:pt x="2843920" y="3628645"/>
                  <a:pt x="2842177" y="3647975"/>
                  <a:pt x="2842177" y="3667225"/>
                </a:cubicBez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5580112" y="857208"/>
            <a:ext cx="1008112" cy="5092072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3925695" y="2994102"/>
            <a:ext cx="4678753" cy="1587026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олилиния 35"/>
          <p:cNvSpPr/>
          <p:nvPr/>
        </p:nvSpPr>
        <p:spPr>
          <a:xfrm>
            <a:off x="5544152" y="4649002"/>
            <a:ext cx="1212783" cy="1367755"/>
          </a:xfrm>
          <a:custGeom>
            <a:avLst/>
            <a:gdLst>
              <a:gd name="connsiteX0" fmla="*/ 1212783 w 1212783"/>
              <a:gd name="connsiteY0" fmla="*/ 0 h 1367755"/>
              <a:gd name="connsiteX1" fmla="*/ 1193532 w 1212783"/>
              <a:gd name="connsiteY1" fmla="*/ 48126 h 1367755"/>
              <a:gd name="connsiteX2" fmla="*/ 1183907 w 1212783"/>
              <a:gd name="connsiteY2" fmla="*/ 77002 h 1367755"/>
              <a:gd name="connsiteX3" fmla="*/ 1212783 w 1212783"/>
              <a:gd name="connsiteY3" fmla="*/ 192505 h 1367755"/>
              <a:gd name="connsiteX4" fmla="*/ 1155031 w 1212783"/>
              <a:gd name="connsiteY4" fmla="*/ 279133 h 1367755"/>
              <a:gd name="connsiteX5" fmla="*/ 1135781 w 1212783"/>
              <a:gd name="connsiteY5" fmla="*/ 308009 h 1367755"/>
              <a:gd name="connsiteX6" fmla="*/ 1097280 w 1212783"/>
              <a:gd name="connsiteY6" fmla="*/ 404261 h 1367755"/>
              <a:gd name="connsiteX7" fmla="*/ 1087654 w 1212783"/>
              <a:gd name="connsiteY7" fmla="*/ 433137 h 1367755"/>
              <a:gd name="connsiteX8" fmla="*/ 1068404 w 1212783"/>
              <a:gd name="connsiteY8" fmla="*/ 462013 h 1367755"/>
              <a:gd name="connsiteX9" fmla="*/ 1049153 w 1212783"/>
              <a:gd name="connsiteY9" fmla="*/ 539015 h 1367755"/>
              <a:gd name="connsiteX10" fmla="*/ 1029903 w 1212783"/>
              <a:gd name="connsiteY10" fmla="*/ 567891 h 1367755"/>
              <a:gd name="connsiteX11" fmla="*/ 1010652 w 1212783"/>
              <a:gd name="connsiteY11" fmla="*/ 625642 h 1367755"/>
              <a:gd name="connsiteX12" fmla="*/ 1001027 w 1212783"/>
              <a:gd name="connsiteY12" fmla="*/ 654518 h 1367755"/>
              <a:gd name="connsiteX13" fmla="*/ 991402 w 1212783"/>
              <a:gd name="connsiteY13" fmla="*/ 683394 h 1367755"/>
              <a:gd name="connsiteX14" fmla="*/ 914400 w 1212783"/>
              <a:gd name="connsiteY14" fmla="*/ 731520 h 1367755"/>
              <a:gd name="connsiteX15" fmla="*/ 885524 w 1212783"/>
              <a:gd name="connsiteY15" fmla="*/ 741145 h 1367755"/>
              <a:gd name="connsiteX16" fmla="*/ 856648 w 1212783"/>
              <a:gd name="connsiteY16" fmla="*/ 750771 h 1367755"/>
              <a:gd name="connsiteX17" fmla="*/ 798896 w 1212783"/>
              <a:gd name="connsiteY17" fmla="*/ 808522 h 1367755"/>
              <a:gd name="connsiteX18" fmla="*/ 741145 w 1212783"/>
              <a:gd name="connsiteY18" fmla="*/ 856649 h 1367755"/>
              <a:gd name="connsiteX19" fmla="*/ 702644 w 1212783"/>
              <a:gd name="connsiteY19" fmla="*/ 866274 h 1367755"/>
              <a:gd name="connsiteX20" fmla="*/ 635267 w 1212783"/>
              <a:gd name="connsiteY20" fmla="*/ 904775 h 1367755"/>
              <a:gd name="connsiteX21" fmla="*/ 558265 w 1212783"/>
              <a:gd name="connsiteY21" fmla="*/ 991402 h 1367755"/>
              <a:gd name="connsiteX22" fmla="*/ 529389 w 1212783"/>
              <a:gd name="connsiteY22" fmla="*/ 1020278 h 1367755"/>
              <a:gd name="connsiteX23" fmla="*/ 490888 w 1212783"/>
              <a:gd name="connsiteY23" fmla="*/ 1078030 h 1367755"/>
              <a:gd name="connsiteX24" fmla="*/ 433136 w 1212783"/>
              <a:gd name="connsiteY24" fmla="*/ 1116531 h 1367755"/>
              <a:gd name="connsiteX25" fmla="*/ 365760 w 1212783"/>
              <a:gd name="connsiteY25" fmla="*/ 1135781 h 1367755"/>
              <a:gd name="connsiteX26" fmla="*/ 288757 w 1212783"/>
              <a:gd name="connsiteY26" fmla="*/ 1203158 h 1367755"/>
              <a:gd name="connsiteX27" fmla="*/ 259882 w 1212783"/>
              <a:gd name="connsiteY27" fmla="*/ 1232034 h 1367755"/>
              <a:gd name="connsiteX28" fmla="*/ 221381 w 1212783"/>
              <a:gd name="connsiteY28" fmla="*/ 1289785 h 1367755"/>
              <a:gd name="connsiteX29" fmla="*/ 202130 w 1212783"/>
              <a:gd name="connsiteY29" fmla="*/ 1328286 h 1367755"/>
              <a:gd name="connsiteX30" fmla="*/ 134753 w 1212783"/>
              <a:gd name="connsiteY30" fmla="*/ 1347537 h 1367755"/>
              <a:gd name="connsiteX31" fmla="*/ 105877 w 1212783"/>
              <a:gd name="connsiteY31" fmla="*/ 1366787 h 1367755"/>
              <a:gd name="connsiteX32" fmla="*/ 28875 w 1212783"/>
              <a:gd name="connsiteY32" fmla="*/ 1328286 h 1367755"/>
              <a:gd name="connsiteX33" fmla="*/ 0 w 1212783"/>
              <a:gd name="connsiteY33" fmla="*/ 1280160 h 136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12783" h="1367755">
                <a:moveTo>
                  <a:pt x="1212783" y="0"/>
                </a:moveTo>
                <a:cubicBezTo>
                  <a:pt x="1206366" y="16042"/>
                  <a:pt x="1199599" y="31948"/>
                  <a:pt x="1193532" y="48126"/>
                </a:cubicBezTo>
                <a:cubicBezTo>
                  <a:pt x="1189969" y="57626"/>
                  <a:pt x="1183064" y="66891"/>
                  <a:pt x="1183907" y="77002"/>
                </a:cubicBezTo>
                <a:cubicBezTo>
                  <a:pt x="1187483" y="119915"/>
                  <a:pt x="1199933" y="153959"/>
                  <a:pt x="1212783" y="192505"/>
                </a:cubicBezTo>
                <a:lnTo>
                  <a:pt x="1155031" y="279133"/>
                </a:lnTo>
                <a:cubicBezTo>
                  <a:pt x="1148614" y="288758"/>
                  <a:pt x="1140955" y="297662"/>
                  <a:pt x="1135781" y="308009"/>
                </a:cubicBezTo>
                <a:cubicBezTo>
                  <a:pt x="1107454" y="364662"/>
                  <a:pt x="1121069" y="332894"/>
                  <a:pt x="1097280" y="404261"/>
                </a:cubicBezTo>
                <a:cubicBezTo>
                  <a:pt x="1094071" y="413886"/>
                  <a:pt x="1093282" y="424695"/>
                  <a:pt x="1087654" y="433137"/>
                </a:cubicBezTo>
                <a:cubicBezTo>
                  <a:pt x="1081237" y="442762"/>
                  <a:pt x="1073577" y="451666"/>
                  <a:pt x="1068404" y="462013"/>
                </a:cubicBezTo>
                <a:cubicBezTo>
                  <a:pt x="1050594" y="497634"/>
                  <a:pt x="1065625" y="495089"/>
                  <a:pt x="1049153" y="539015"/>
                </a:cubicBezTo>
                <a:cubicBezTo>
                  <a:pt x="1045091" y="549847"/>
                  <a:pt x="1034601" y="557320"/>
                  <a:pt x="1029903" y="567891"/>
                </a:cubicBezTo>
                <a:cubicBezTo>
                  <a:pt x="1021662" y="586434"/>
                  <a:pt x="1017069" y="606392"/>
                  <a:pt x="1010652" y="625642"/>
                </a:cubicBezTo>
                <a:lnTo>
                  <a:pt x="1001027" y="654518"/>
                </a:lnTo>
                <a:cubicBezTo>
                  <a:pt x="997819" y="664143"/>
                  <a:pt x="997030" y="674952"/>
                  <a:pt x="991402" y="683394"/>
                </a:cubicBezTo>
                <a:cubicBezTo>
                  <a:pt x="960895" y="729153"/>
                  <a:pt x="983126" y="708612"/>
                  <a:pt x="914400" y="731520"/>
                </a:cubicBezTo>
                <a:lnTo>
                  <a:pt x="885524" y="741145"/>
                </a:lnTo>
                <a:lnTo>
                  <a:pt x="856648" y="750771"/>
                </a:lnTo>
                <a:lnTo>
                  <a:pt x="798896" y="808522"/>
                </a:lnTo>
                <a:cubicBezTo>
                  <a:pt x="781550" y="825868"/>
                  <a:pt x="764597" y="846598"/>
                  <a:pt x="741145" y="856649"/>
                </a:cubicBezTo>
                <a:cubicBezTo>
                  <a:pt x="728986" y="861860"/>
                  <a:pt x="715030" y="861629"/>
                  <a:pt x="702644" y="866274"/>
                </a:cubicBezTo>
                <a:cubicBezTo>
                  <a:pt x="687567" y="871928"/>
                  <a:pt x="648854" y="892698"/>
                  <a:pt x="635267" y="904775"/>
                </a:cubicBezTo>
                <a:cubicBezTo>
                  <a:pt x="514921" y="1011748"/>
                  <a:pt x="615738" y="922434"/>
                  <a:pt x="558265" y="991402"/>
                </a:cubicBezTo>
                <a:cubicBezTo>
                  <a:pt x="549551" y="1001859"/>
                  <a:pt x="537746" y="1009533"/>
                  <a:pt x="529389" y="1020278"/>
                </a:cubicBezTo>
                <a:cubicBezTo>
                  <a:pt x="515185" y="1038541"/>
                  <a:pt x="510139" y="1065196"/>
                  <a:pt x="490888" y="1078030"/>
                </a:cubicBezTo>
                <a:cubicBezTo>
                  <a:pt x="471637" y="1090864"/>
                  <a:pt x="455582" y="1110920"/>
                  <a:pt x="433136" y="1116531"/>
                </a:cubicBezTo>
                <a:cubicBezTo>
                  <a:pt x="384792" y="1128617"/>
                  <a:pt x="407185" y="1121973"/>
                  <a:pt x="365760" y="1135781"/>
                </a:cubicBezTo>
                <a:cubicBezTo>
                  <a:pt x="262294" y="1204758"/>
                  <a:pt x="338886" y="1143002"/>
                  <a:pt x="288757" y="1203158"/>
                </a:cubicBezTo>
                <a:cubicBezTo>
                  <a:pt x="280043" y="1213615"/>
                  <a:pt x="268239" y="1221289"/>
                  <a:pt x="259882" y="1232034"/>
                </a:cubicBezTo>
                <a:cubicBezTo>
                  <a:pt x="245678" y="1250297"/>
                  <a:pt x="231728" y="1269092"/>
                  <a:pt x="221381" y="1289785"/>
                </a:cubicBezTo>
                <a:cubicBezTo>
                  <a:pt x="214964" y="1302619"/>
                  <a:pt x="212276" y="1318140"/>
                  <a:pt x="202130" y="1328286"/>
                </a:cubicBezTo>
                <a:cubicBezTo>
                  <a:pt x="197526" y="1332890"/>
                  <a:pt x="135089" y="1347453"/>
                  <a:pt x="134753" y="1347537"/>
                </a:cubicBezTo>
                <a:cubicBezTo>
                  <a:pt x="125128" y="1353954"/>
                  <a:pt x="117356" y="1365352"/>
                  <a:pt x="105877" y="1366787"/>
                </a:cubicBezTo>
                <a:cubicBezTo>
                  <a:pt x="62162" y="1372251"/>
                  <a:pt x="54543" y="1353954"/>
                  <a:pt x="28875" y="1328286"/>
                </a:cubicBezTo>
                <a:cubicBezTo>
                  <a:pt x="16380" y="1290802"/>
                  <a:pt x="26424" y="1306585"/>
                  <a:pt x="0" y="1280160"/>
                </a:cubicBezTo>
              </a:path>
            </a:pathLst>
          </a:custGeom>
          <a:noFill/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 rot="6147527">
            <a:off x="5791449" y="2398274"/>
            <a:ext cx="1487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1450 км</a:t>
            </a:r>
            <a:endParaRPr lang="ru-RU" sz="2800" b="1" i="1" dirty="0"/>
          </a:p>
        </p:txBody>
      </p:sp>
      <p:sp>
        <p:nvSpPr>
          <p:cNvPr id="38" name="TextBox 37"/>
          <p:cNvSpPr txBox="1"/>
          <p:nvPr/>
        </p:nvSpPr>
        <p:spPr>
          <a:xfrm rot="20484773">
            <a:off x="4498309" y="3641136"/>
            <a:ext cx="1431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1318 км</a:t>
            </a:r>
            <a:endParaRPr lang="ru-RU" sz="2800" b="1" i="1" dirty="0"/>
          </a:p>
        </p:txBody>
      </p:sp>
      <p:sp>
        <p:nvSpPr>
          <p:cNvPr id="30" name="Скругленный прямоугольник 29">
            <a:hlinkClick r:id="rId4" action="ppaction://hlinksldjump"/>
            <a:hlinkHover r:id="" action="ppaction://noaction" highlightClick="1"/>
          </p:cNvPr>
          <p:cNvSpPr/>
          <p:nvPr/>
        </p:nvSpPr>
        <p:spPr>
          <a:xfrm>
            <a:off x="7668344" y="6381328"/>
            <a:ext cx="1357322" cy="3571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001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27" grpId="0" animBg="1"/>
      <p:bldP spid="28" grpId="0" animBg="1"/>
      <p:bldP spid="29" grpId="0" animBg="1"/>
      <p:bldP spid="33" grpId="0" animBg="1"/>
      <p:bldP spid="35" grpId="0" animBg="1"/>
      <p:bldP spid="36" grpId="0" animBg="1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35730"/>
              </p:ext>
            </p:extLst>
          </p:nvPr>
        </p:nvGraphicFramePr>
        <p:xfrm>
          <a:off x="-396552" y="0"/>
          <a:ext cx="9042400" cy="675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7753971" y="6416742"/>
            <a:ext cx="1357312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далее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332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6DAA2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1024</Words>
  <Application>Microsoft Office PowerPoint</Application>
  <PresentationFormat>Экран (4:3)</PresentationFormat>
  <Paragraphs>300</Paragraphs>
  <Slides>24</Slides>
  <Notes>8</Notes>
  <HiddenSlides>1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Тема Office</vt:lpstr>
      <vt:lpstr>1_Тема Office</vt:lpstr>
      <vt:lpstr>2_Тема Office</vt:lpstr>
      <vt:lpstr>Географическое положение Иркутской области.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Физико - географическое положение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Заполнить: Оценка географического положения Иркутской области.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83</cp:revision>
  <dcterms:created xsi:type="dcterms:W3CDTF">2013-05-22T12:11:15Z</dcterms:created>
  <dcterms:modified xsi:type="dcterms:W3CDTF">2020-05-05T06:41:26Z</dcterms:modified>
</cp:coreProperties>
</file>