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BA9"/>
    <a:srgbClr val="B8FA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A9">
            <a:alpha val="4862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://pchelka.68edu.ru/wp-content/uploads/2016/05/1dab979f246896c28558284b7c0e9e2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2465625" cy="51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2.wp.com/www.apatity-college.ru/wp-content/uploads/2018/05/c03_9_05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92546"/>
            <a:ext cx="2195736" cy="122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9501"/>
            <a:ext cx="6982544" cy="2592289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6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700" b="1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6700" b="1" dirty="0" smtClean="0">
                <a:solidFill>
                  <a:srgbClr val="C00000"/>
                </a:solidFill>
                <a:latin typeface="Monotype Corsiva" pitchFamily="66" charset="0"/>
              </a:rPr>
              <a:t>С Днём Победы</a:t>
            </a:r>
            <a:r>
              <a:rPr lang="ru-RU" sz="6700" b="1" dirty="0" smtClean="0">
                <a:solidFill>
                  <a:srgbClr val="C00000"/>
                </a:solidFill>
                <a:latin typeface="Monotype Corsiva" pitchFamily="66" charset="0"/>
              </a:rPr>
              <a:t>!»</a:t>
            </a: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Стихотворение  Андрея Усачева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«Что такое День Победы?»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Мнемотехника</a:t>
            </a:r>
            <a:endParaRPr lang="ru-RU" sz="31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291830"/>
            <a:ext cx="4568552" cy="1728192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/>
              <a:t>Подготовили воспитатели</a:t>
            </a:r>
          </a:p>
          <a:p>
            <a:pPr algn="r"/>
            <a:r>
              <a:rPr lang="ru-RU" sz="1800" dirty="0" smtClean="0"/>
              <a:t>АНО ДО «Планета детства «Лада»</a:t>
            </a:r>
          </a:p>
          <a:p>
            <a:pPr algn="r"/>
            <a:r>
              <a:rPr lang="ru-RU" sz="1800" dirty="0" smtClean="0"/>
              <a:t>ДС №150 «Брусничка»</a:t>
            </a:r>
          </a:p>
          <a:p>
            <a:pPr algn="r"/>
            <a:r>
              <a:rPr lang="ru-RU" sz="1800" dirty="0" smtClean="0"/>
              <a:t>Мотина Оксана Николаевна</a:t>
            </a:r>
          </a:p>
          <a:p>
            <a:pPr algn="r"/>
            <a:r>
              <a:rPr lang="ru-RU" sz="1800" dirty="0" smtClean="0"/>
              <a:t>Таирова </a:t>
            </a:r>
            <a:r>
              <a:rPr lang="ru-RU" sz="1800" dirty="0" err="1" smtClean="0"/>
              <a:t>Галия</a:t>
            </a:r>
            <a:r>
              <a:rPr lang="ru-RU" sz="1800" dirty="0" smtClean="0"/>
              <a:t> </a:t>
            </a:r>
            <a:r>
              <a:rPr lang="ru-RU" sz="1800" dirty="0" err="1" smtClean="0"/>
              <a:t>Абдулбариевна</a:t>
            </a:r>
            <a:endParaRPr lang="ru-RU" sz="1800" dirty="0" smtClean="0"/>
          </a:p>
          <a:p>
            <a:pPr algn="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7718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051720" y="195486"/>
            <a:ext cx="3168352" cy="352839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08104" y="1635646"/>
            <a:ext cx="3456384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3939902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речи и беседы,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422793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дедушкин альбом.</a:t>
            </a:r>
            <a:endParaRPr lang="ru-RU" dirty="0"/>
          </a:p>
        </p:txBody>
      </p:sp>
      <p:sp>
        <p:nvSpPr>
          <p:cNvPr id="20489" name="AutoShape 9" descr="https://tommot.ktovgorode.su/wp-content/uploads/sites/29/2017/07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s://sun9-38.userapi.com/c846020/v846020906/1f5267/O0PDjwXvu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7494"/>
            <a:ext cx="2484276" cy="3312368"/>
          </a:xfrm>
          <a:prstGeom prst="rect">
            <a:avLst/>
          </a:prstGeom>
          <a:noFill/>
        </p:spPr>
      </p:pic>
      <p:pic>
        <p:nvPicPr>
          <p:cNvPr id="27651" name="Рисунок 60" descr="http://uszntacina.ucoz.ru/_tbkp/novosti/nik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6894" y="1851671"/>
            <a:ext cx="319334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19672" y="195486"/>
            <a:ext cx="3600400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08104" y="1635646"/>
            <a:ext cx="3312368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278777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фрукты и конфеты,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422793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запахи весны…</a:t>
            </a:r>
            <a:endParaRPr lang="ru-RU" dirty="0"/>
          </a:p>
        </p:txBody>
      </p:sp>
      <p:sp>
        <p:nvSpPr>
          <p:cNvPr id="20489" name="AutoShape 9" descr="https://tommot.ktovgorode.su/wp-content/uploads/sites/29/2017/07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5" name="Рисунок 120" descr="https://fs3.fotoload.ru/f/0518/1525855386/500x500/af337a13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51670"/>
            <a:ext cx="3148335" cy="20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https://img1.liveinternet.ru/images/attach/c/2/70/50/70050250_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059582"/>
            <a:ext cx="2297397" cy="1584176"/>
          </a:xfrm>
          <a:prstGeom prst="rect">
            <a:avLst/>
          </a:prstGeom>
          <a:noFill/>
        </p:spPr>
      </p:pic>
      <p:pic>
        <p:nvPicPr>
          <p:cNvPr id="26635" name="Picture 11" descr="https://i.pinimg.com/originals/d5/82/4e/d5824ef7c8e3a4ad9f5fa8d7082197e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44407">
            <a:off x="1714200" y="342892"/>
            <a:ext cx="2459273" cy="1342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19672" y="195486"/>
            <a:ext cx="3600400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08104" y="1635646"/>
            <a:ext cx="3312368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278777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 –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422793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значит – нет войны.</a:t>
            </a:r>
            <a:endParaRPr lang="ru-RU" dirty="0"/>
          </a:p>
        </p:txBody>
      </p:sp>
      <p:pic>
        <p:nvPicPr>
          <p:cNvPr id="20485" name="Рисунок 32" descr="https://avatars.mds.yandex.net/get-pdb/1782154/5f99838f-4acd-463a-b6a1-af69eaaa6fdf/s1200?webp=false"/>
          <p:cNvPicPr>
            <a:picLocks noChangeAspect="1" noChangeArrowheads="1"/>
          </p:cNvPicPr>
          <p:nvPr/>
        </p:nvPicPr>
        <p:blipFill>
          <a:blip r:embed="rId2" cstate="print"/>
          <a:srcRect l="16191" t="10881" r="12122" b="10362"/>
          <a:stretch>
            <a:fillRect/>
          </a:stretch>
        </p:blipFill>
        <p:spPr bwMode="auto">
          <a:xfrm>
            <a:off x="1691680" y="699542"/>
            <a:ext cx="8640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9" descr="https://tommot.ktovgorode.su/wp-content/uploads/sites/29/2017/07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7494"/>
            <a:ext cx="2232248" cy="2232248"/>
          </a:xfrm>
          <a:prstGeom prst="rect">
            <a:avLst/>
          </a:prstGeom>
          <a:noFill/>
        </p:spPr>
      </p:pic>
      <p:pic>
        <p:nvPicPr>
          <p:cNvPr id="25601" name="Рисунок 140" descr="https://stolica-s.su/wp-content/uploads/2020/01/1579345225-stolica-s-su-Re7NUf31KV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79662"/>
            <a:ext cx="2880320" cy="220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2267744" y="195486"/>
            <a:ext cx="4104456" cy="4752528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43472" y="-4388041"/>
            <a:ext cx="3057055" cy="92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утренний парад: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Едут танки и ракеты,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Марширует строй солдат.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праздничный салют: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Фейерверк взлетает в небо,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Рассыпаясь там и тут.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песни за столом,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речи и беседы,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дедушкин альбом.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фрукты и конфеты,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запахи весны…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 –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значит – нет войны.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i.mycdn.me/i?r=AzEPZsRbOZEKgBhR0XGMT1Rk2t7EhpIAnYVy5FoAuWZqI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563638"/>
            <a:ext cx="2328193" cy="3093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карточка 2"/>
          <p:cNvSpPr/>
          <p:nvPr/>
        </p:nvSpPr>
        <p:spPr>
          <a:xfrm>
            <a:off x="5436096" y="1491630"/>
            <a:ext cx="3600400" cy="3096344"/>
          </a:xfrm>
          <a:prstGeom prst="flowChartPunchedCar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 descr="http://kids.slib.ru/images/im_udalos/pisateli/usach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51670"/>
            <a:ext cx="3175296" cy="2472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339502"/>
            <a:ext cx="36724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Андрей Алексеевич Усачёв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5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Родился 5 июля 1958 года 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 городе Москва — детский писатель, поэт, драматург, сценарист и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радиоведущий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91556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 «Что 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такое День Победы?»</a:t>
            </a:r>
            <a:endParaRPr lang="ru-RU" sz="5400" dirty="0"/>
          </a:p>
        </p:txBody>
      </p:sp>
      <p:pic>
        <p:nvPicPr>
          <p:cNvPr id="5" name="Picture 4" descr="http://i.mycdn.me/i?r=AzEPZsRbOZEKgBhR0XGMT1Rk2t7EhpIAnYVy5FoAuWZqI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139702"/>
            <a:ext cx="2016224" cy="2678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2267744" y="195486"/>
            <a:ext cx="4104456" cy="4752528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43472" y="-4388041"/>
            <a:ext cx="3057055" cy="92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утренний парад: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Едут танки и ракеты,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Марширует строй солдат.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праздничный салют: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Фейерверк взлетает в небо,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Рассыпаясь там и тут.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песни за столом,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речи и беседы,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дедушкин альбом.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фрукты и конфеты,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запахи весны…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 –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значит – нет войны.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i.mycdn.me/i?r=AzEPZsRbOZEKgBhR0XGMT1Rk2t7EhpIAnYVy5FoAuWZqI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563638"/>
            <a:ext cx="2328193" cy="3093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87624" y="195486"/>
            <a:ext cx="4032448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08104" y="1635646"/>
            <a:ext cx="3312368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278777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Победы?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422793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утренний парад:</a:t>
            </a:r>
            <a:endParaRPr lang="ru-RU" dirty="0"/>
          </a:p>
        </p:txBody>
      </p:sp>
      <p:pic>
        <p:nvPicPr>
          <p:cNvPr id="20482" name="Picture 2" descr="https://img2.freepng.ru/20190625/hlv/kisspng-army-military-parade-guard-of-honour-portable-netw-5d11f6958a8bd0.0383209115614583255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14026"/>
            <a:ext cx="3024336" cy="2016224"/>
          </a:xfrm>
          <a:prstGeom prst="rect">
            <a:avLst/>
          </a:prstGeom>
          <a:noFill/>
        </p:spPr>
      </p:pic>
      <p:pic>
        <p:nvPicPr>
          <p:cNvPr id="20484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55526"/>
            <a:ext cx="3072341" cy="1728192"/>
          </a:xfrm>
          <a:prstGeom prst="rect">
            <a:avLst/>
          </a:prstGeom>
          <a:noFill/>
        </p:spPr>
      </p:pic>
      <p:pic>
        <p:nvPicPr>
          <p:cNvPr id="20485" name="Рисунок 32" descr="https://avatars.mds.yandex.net/get-pdb/1782154/5f99838f-4acd-463a-b6a1-af69eaaa6fdf/s1200?webp=false"/>
          <p:cNvPicPr>
            <a:picLocks noChangeAspect="1" noChangeArrowheads="1"/>
          </p:cNvPicPr>
          <p:nvPr/>
        </p:nvPicPr>
        <p:blipFill>
          <a:blip r:embed="rId4" cstate="print"/>
          <a:srcRect l="16191" t="10881" r="12122" b="10362"/>
          <a:stretch>
            <a:fillRect/>
          </a:stretch>
        </p:blipFill>
        <p:spPr bwMode="auto">
          <a:xfrm>
            <a:off x="1259632" y="627534"/>
            <a:ext cx="8640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9" descr="https://tommot.ktovgorode.su/wp-content/uploads/sites/29/2017/07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1" name="Picture 11" descr="https://sunveter.ru/uploads/posts/2015-07/1437676150_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635646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835696" y="195486"/>
            <a:ext cx="3384376" cy="237626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08104" y="1635646"/>
            <a:ext cx="3312368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278777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Едут танки и ракеты,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422793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Марширует строй солдат.</a:t>
            </a:r>
            <a:endParaRPr lang="ru-RU" dirty="0"/>
          </a:p>
        </p:txBody>
      </p:sp>
      <p:sp>
        <p:nvSpPr>
          <p:cNvPr id="20489" name="AutoShape 9" descr="https://tommot.ktovgorode.su/wp-content/uploads/sites/29/2017/07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Рисунок 16" descr="C:\Users\Галя\Documents\та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7494"/>
            <a:ext cx="3024336" cy="21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s://static.ukrinform.com/photos/2018_05/1525765624-8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51670"/>
            <a:ext cx="3060339" cy="2040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19672" y="195486"/>
            <a:ext cx="3600400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08104" y="1635646"/>
            <a:ext cx="3312368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278777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Победы?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422793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праздничный салют:</a:t>
            </a:r>
            <a:endParaRPr lang="ru-RU" dirty="0"/>
          </a:p>
        </p:txBody>
      </p:sp>
      <p:pic>
        <p:nvPicPr>
          <p:cNvPr id="20485" name="Рисунок 32" descr="https://avatars.mds.yandex.net/get-pdb/1782154/5f99838f-4acd-463a-b6a1-af69eaaa6fdf/s1200?webp=false"/>
          <p:cNvPicPr>
            <a:picLocks noChangeAspect="1" noChangeArrowheads="1"/>
          </p:cNvPicPr>
          <p:nvPr/>
        </p:nvPicPr>
        <p:blipFill>
          <a:blip r:embed="rId2" cstate="print"/>
          <a:srcRect l="16191" t="10881" r="12122" b="10362"/>
          <a:stretch>
            <a:fillRect/>
          </a:stretch>
        </p:blipFill>
        <p:spPr bwMode="auto">
          <a:xfrm>
            <a:off x="1691680" y="699542"/>
            <a:ext cx="8640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9" descr="https://tommot.ktovgorode.su/wp-content/uploads/sites/29/2017/07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3" name="Рисунок 26" descr="https://www.chitalnya.ru/upload/477/59903132401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837" y="1851671"/>
            <a:ext cx="3061620" cy="20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7494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79712" y="195486"/>
            <a:ext cx="3240360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08104" y="1635646"/>
            <a:ext cx="3312368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2787774"/>
            <a:ext cx="3240360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Фейерверк взлетает в небо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422793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Рассыпаясь там и тут.</a:t>
            </a:r>
            <a:endParaRPr lang="ru-RU" dirty="0"/>
          </a:p>
        </p:txBody>
      </p:sp>
      <p:sp>
        <p:nvSpPr>
          <p:cNvPr id="20489" name="AutoShape 9" descr="https://tommot.ktovgorode.su/wp-content/uploads/sites/29/2017/07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29" name="Рисунок 54" descr="https://avatars.mds.yandex.net/get-pdb/932587/07e47f6a-af4e-4008-9b1e-7c0de520826e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9662"/>
            <a:ext cx="3024336" cy="217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https://st4.depositphotos.com/1954927/30878/v/950/depositphotos_308786470-stock-illustration-festive-fireworks-collection-realistic-colorf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7494"/>
            <a:ext cx="259228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19672" y="195486"/>
            <a:ext cx="3600400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292080" y="1635646"/>
            <a:ext cx="3672408" cy="24482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278777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Победы?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4227934"/>
            <a:ext cx="30243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песни за столом,</a:t>
            </a:r>
            <a:endParaRPr lang="ru-RU" dirty="0"/>
          </a:p>
        </p:txBody>
      </p:sp>
      <p:pic>
        <p:nvPicPr>
          <p:cNvPr id="20485" name="Рисунок 32" descr="https://avatars.mds.yandex.net/get-pdb/1782154/5f99838f-4acd-463a-b6a1-af69eaaa6fdf/s1200?webp=false"/>
          <p:cNvPicPr>
            <a:picLocks noChangeAspect="1" noChangeArrowheads="1"/>
          </p:cNvPicPr>
          <p:nvPr/>
        </p:nvPicPr>
        <p:blipFill>
          <a:blip r:embed="rId2" cstate="print"/>
          <a:srcRect l="16191" t="10881" r="12122" b="10362"/>
          <a:stretch>
            <a:fillRect/>
          </a:stretch>
        </p:blipFill>
        <p:spPr bwMode="auto">
          <a:xfrm>
            <a:off x="1691680" y="699542"/>
            <a:ext cx="8640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9" descr="https://tommot.ktovgorode.su/wp-content/uploads/sites/29/2017/07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9502"/>
            <a:ext cx="2512848" cy="2232248"/>
          </a:xfrm>
          <a:prstGeom prst="rect">
            <a:avLst/>
          </a:prstGeom>
          <a:noFill/>
        </p:spPr>
      </p:pic>
      <p:pic>
        <p:nvPicPr>
          <p:cNvPr id="28675" name="Рисунок 57" descr="https://pbs.twimg.com/media/D6ILVihX4AAt0_r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923678"/>
            <a:ext cx="3354156" cy="19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138</Words>
  <Application>Microsoft Office PowerPoint</Application>
  <PresentationFormat>Экран (16:9)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«С Днём Победы!» Стихотворение  Андрея Усачева «Что такое День Победы?» Мнемотехника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2020-03-14T06:08:57Z</dcterms:created>
  <dcterms:modified xsi:type="dcterms:W3CDTF">2020-05-05T13:31:19Z</dcterms:modified>
</cp:coreProperties>
</file>