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9" r:id="rId4"/>
    <p:sldId id="265" r:id="rId5"/>
    <p:sldId id="260" r:id="rId6"/>
    <p:sldId id="267" r:id="rId7"/>
    <p:sldId id="261" r:id="rId8"/>
    <p:sldId id="262" r:id="rId9"/>
    <p:sldId id="268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1450-5D9D-4B8C-A049-270E0D0E1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C385B-FD1A-42B6-9755-9E0537530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160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385B-FD1A-42B6-9755-9E05375300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998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18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80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50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3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543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30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3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0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122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9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8677-7E60-4596-991E-021468826E9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D13C-8009-41DE-A3EF-C63CA9D2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23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2.png"/><Relationship Id="rId5" Type="http://schemas.openxmlformats.org/officeDocument/2006/relationships/hyperlink" Target="https://learningapps.org/display?v=p0jysjduk20" TargetMode="External"/><Relationship Id="rId4" Type="http://schemas.openxmlformats.org/officeDocument/2006/relationships/hyperlink" Target="https://learningapps.org/watch?v=p0jysjduk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Уроки дистант 709 школа\фон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6" y="0"/>
            <a:ext cx="9196749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2158" y="260648"/>
            <a:ext cx="7772400" cy="72251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709</a:t>
            </a:r>
            <a:br>
              <a:rPr lang="ru-RU" sz="2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7344816" cy="2880320"/>
          </a:xfrm>
        </p:spPr>
        <p:txBody>
          <a:bodyPr>
            <a:normAutofit fontScale="32500" lnSpcReduction="20000"/>
          </a:bodyPr>
          <a:lstStyle/>
          <a:p>
            <a:r>
              <a:rPr lang="ru-RU" sz="5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 для детей 4 -5 лет</a:t>
            </a:r>
          </a:p>
          <a:p>
            <a:endParaRPr lang="ru-RU" sz="6700" b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7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правильно употреблять местоимения</a:t>
            </a:r>
          </a:p>
          <a:p>
            <a:r>
              <a:rPr lang="ru-RU" sz="67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7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«МОЙ, МОЯ, МОЁ»</a:t>
            </a:r>
          </a:p>
          <a:p>
            <a:pPr algn="r"/>
            <a:endParaRPr lang="ru-RU" sz="2400" b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5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логопед </a:t>
            </a:r>
            <a:endParaRPr lang="ru-RU" sz="50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Бахтина Юлия Олеговна</a:t>
            </a:r>
            <a:endParaRPr lang="ru-RU" sz="240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929586" y="285728"/>
            <a:ext cx="857256" cy="85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5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Уроки дистант 709 школа\фон проверь себ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61" y="785794"/>
            <a:ext cx="8552643" cy="58504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714356"/>
            <a:ext cx="364333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b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2428868"/>
            <a:ext cx="371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357430"/>
            <a:ext cx="38576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https://learningapps.org/display?v=p0jysjduk20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4000496" y="5286388"/>
            <a:ext cx="1081094" cy="1081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98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Здорово!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.imgflip.com/2i8l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491762" cy="4433874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929586" y="357166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02" y="285728"/>
            <a:ext cx="8143964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Различаем местоимения</a:t>
            </a:r>
            <a:b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«МОЙ» «МОЯ»</a:t>
            </a:r>
            <a:endParaRPr lang="ru-RU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571612"/>
            <a:ext cx="4791144" cy="455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Ольга\Desktop\Уроки дистант 709 школа\кукл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428736"/>
            <a:ext cx="822413" cy="1635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Уроки дистант 709 школа\сум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857760"/>
            <a:ext cx="1290394" cy="1290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Уроки дистант 709 школа\пирамид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143248"/>
            <a:ext cx="1449280" cy="181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ьга\Desktop\Уроки дистант 709 школа\мяч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286124"/>
            <a:ext cx="1169517" cy="1169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льга\Desktop\Уроки дистант 709 школа\грузови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1500174"/>
            <a:ext cx="1639144" cy="1068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Ольга\Desktop\Уроки дистант 709 школа\ремень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72074"/>
            <a:ext cx="1795829" cy="1196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072462" y="214290"/>
            <a:ext cx="795342" cy="795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7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4500186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моя….</a:t>
            </a:r>
            <a:endParaRPr lang="ru-RU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Ольга\Desktop\Уроки дистант 709 школа\девочк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372694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esktop\Уроки дистант 709 школа\курт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2" y="1542406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Ольга\Desktop\Уроки дистант 709 школа\кеп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42" y="2961299"/>
            <a:ext cx="1544467" cy="1544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Ольга\Desktop\Уроки дистант 709 школа\конфет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3" y="1465568"/>
            <a:ext cx="2058646" cy="1092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Ольга\Desktop\Уроки дистант 709 школа\кисточ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2" y="4149080"/>
            <a:ext cx="1605558" cy="1605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8072462" y="142852"/>
            <a:ext cx="795342" cy="795342"/>
          </a:xfrm>
          <a:prstGeom prst="rect">
            <a:avLst/>
          </a:prstGeom>
        </p:spPr>
      </p:pic>
      <p:pic>
        <p:nvPicPr>
          <p:cNvPr id="1026" name="Picture 2" descr="C:\Users\Ольга\Desktop\Уроки дистант 709 школа\бабочк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4286256"/>
            <a:ext cx="2438400" cy="204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55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Отлично!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imgflip.com/2i8l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491762" cy="4433874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643834" y="21429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02630"/>
            <a:ext cx="4032448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мой…</a:t>
            </a:r>
            <a:endParaRPr lang="ru-RU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Ольга\Desktop\Уроки дистант 709 школа\мальчи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9" y="548680"/>
            <a:ext cx="2828111" cy="5872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ьга\Desktop\Уроки дистант 709 школа\самока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2453709" cy="2585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Ольга\Desktop\Уроки дистант 709 школа\фонар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24" y="1484784"/>
            <a:ext cx="2106185" cy="1579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Ольга\Desktop\Уроки дистант 709 школа\телефо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75" y="4875188"/>
            <a:ext cx="1718349" cy="1288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Ольга\Desktop\Уроки дистант 709 школа\стул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33" y="1688253"/>
            <a:ext cx="2160240" cy="1620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Ольга\Desktop\Уроки дистант 709 школа\карандаш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45191"/>
            <a:ext cx="1872208" cy="1044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285720" y="214290"/>
            <a:ext cx="723928" cy="723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3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imgflip.com/2i8l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491762" cy="4433874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572396" y="428604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29552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Местоимение «МОЁ»</a:t>
            </a:r>
            <a:endParaRPr lang="ru-RU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Ольга\Desktop\Уроки дистант 709 школа\чудовищ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080411" cy="5080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ьга\Desktop\Уроки дистант 709 школа\лиц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37" y="1412776"/>
            <a:ext cx="2359586" cy="1327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Desktop\Уроки дистант 709 школа\кольц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23" y="3711441"/>
            <a:ext cx="1228124" cy="1228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Ольга\Desktop\Уроки дистант 709 школа\мыл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26" y="2996952"/>
            <a:ext cx="1557695" cy="155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37" y="4805843"/>
            <a:ext cx="28098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500034" y="357166"/>
            <a:ext cx="938218" cy="938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21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моё…</a:t>
            </a:r>
            <a:endParaRPr lang="ru-RU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084763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Ольга\Desktop\Уроки дистант 709 школа\солнц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31" y="404664"/>
            <a:ext cx="2532051" cy="1575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Ольга\Desktop\Уроки дистант 709 школа\зеркал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66" y="364502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Ольга\Desktop\Уроки дистант 709 школа\дерев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49" y="2348880"/>
            <a:ext cx="2182009" cy="2235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86" y="5085184"/>
            <a:ext cx="28051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428596" y="285728"/>
            <a:ext cx="795342" cy="795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49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Умница!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.imgflip.com/2i8l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491762" cy="4433874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715272" y="357166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59</Words>
  <Application>Microsoft Office PowerPoint</Application>
  <PresentationFormat>Экран (4:3)</PresentationFormat>
  <Paragraphs>25</Paragraphs>
  <Slides>11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ГБОУ Школа № 709 </vt:lpstr>
      <vt:lpstr>Различаем местоимения  «МОЙ» «МОЯ»</vt:lpstr>
      <vt:lpstr>Это моя….</vt:lpstr>
      <vt:lpstr>Отлично!</vt:lpstr>
      <vt:lpstr>Это мой…</vt:lpstr>
      <vt:lpstr>Молодец!</vt:lpstr>
      <vt:lpstr>Местоимение «МОЁ»</vt:lpstr>
      <vt:lpstr>Это моё…</vt:lpstr>
      <vt:lpstr>Умница!</vt:lpstr>
      <vt:lpstr>Проверь себя! </vt:lpstr>
      <vt:lpstr>Здорово!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56</cp:revision>
  <dcterms:created xsi:type="dcterms:W3CDTF">2020-04-27T09:07:55Z</dcterms:created>
  <dcterms:modified xsi:type="dcterms:W3CDTF">2020-04-28T10:09:54Z</dcterms:modified>
</cp:coreProperties>
</file>